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4"/>
  </p:sldMasterIdLst>
  <p:notesMasterIdLst>
    <p:notesMasterId r:id="rId16"/>
  </p:notesMasterIdLst>
  <p:sldIdLst>
    <p:sldId id="256" r:id="rId5"/>
    <p:sldId id="270" r:id="rId6"/>
    <p:sldId id="257" r:id="rId7"/>
    <p:sldId id="258" r:id="rId8"/>
    <p:sldId id="275" r:id="rId9"/>
    <p:sldId id="276" r:id="rId10"/>
    <p:sldId id="260" r:id="rId11"/>
    <p:sldId id="271" r:id="rId12"/>
    <p:sldId id="272" r:id="rId13"/>
    <p:sldId id="273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36546-0FCD-4AC2-8F2D-0F7D462CEA97}" type="datetimeFigureOut">
              <a:rPr lang="es-ES" smtClean="0"/>
              <a:t>19/06/2023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A16AE-5F73-4FD6-ABA8-4A52B7C4D17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059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A16AE-5F73-4FD6-ABA8-4A52B7C4D17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6635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A16AE-5F73-4FD6-ABA8-4A52B7C4D17F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247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A16AE-5F73-4FD6-ABA8-4A52B7C4D17F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951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A16AE-5F73-4FD6-ABA8-4A52B7C4D17F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602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A16AE-5F73-4FD6-ABA8-4A52B7C4D17F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3861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A16AE-5F73-4FD6-ABA8-4A52B7C4D17F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4502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A16AE-5F73-4FD6-ABA8-4A52B7C4D17F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6028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A16AE-5F73-4FD6-ABA8-4A52B7C4D17F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785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iris.es/servicios/identidad/sir/" TargetMode="External"/><Relationship Id="rId2" Type="http://schemas.openxmlformats.org/officeDocument/2006/relationships/hyperlink" Target="http://www.rediris.es/rediris/instituciones/lista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lesender.rediris.e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7-zip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Protección y seguridad de la Información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Cifrado de adjuntos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508104" y="4911229"/>
            <a:ext cx="2142579" cy="31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tabLst/>
            </a:pPr>
            <a:r>
              <a:rPr lang="es-ES" altLang="es-ES" sz="2200" dirty="0">
                <a:solidFill>
                  <a:srgbClr val="FFFFFF"/>
                </a:solidFill>
              </a:rPr>
              <a:t>Elaborado por: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229200"/>
            <a:ext cx="1800200" cy="128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666146" y="6567413"/>
            <a:ext cx="2292427" cy="31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tabLst/>
            </a:pPr>
            <a:r>
              <a:rPr lang="es-ES" altLang="es-ES" sz="1400" dirty="0">
                <a:solidFill>
                  <a:srgbClr val="FFFFFF"/>
                </a:solidFill>
              </a:rPr>
              <a:t>www.seguridadinformacion.com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5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25" y="445083"/>
            <a:ext cx="8229600" cy="686470"/>
          </a:xfrm>
        </p:spPr>
        <p:txBody>
          <a:bodyPr>
            <a:normAutofit/>
          </a:bodyPr>
          <a:lstStyle/>
          <a:p>
            <a:r>
              <a:rPr lang="es-ES" dirty="0"/>
              <a:t>Uso de 7-Zip (3/3)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30425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Tras aceptar, se generará un archivo comprimido con el nombre que hemos seleccionado.</a:t>
            </a:r>
          </a:p>
          <a:p>
            <a:pPr algn="just"/>
            <a:r>
              <a:rPr lang="es-ES" dirty="0"/>
              <a:t>Podemos probar a descomprimirlo, haciendo clic con el botón derecho y seleccionando la opción “Extraer aquí” en el menú de 7-Zip, momento en el que nos solicitará la contraseña que hemos introducido previamente:</a:t>
            </a:r>
          </a:p>
        </p:txBody>
      </p:sp>
      <p:sp>
        <p:nvSpPr>
          <p:cNvPr id="5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6" name="AutoShape 4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7" name="AutoShape 6" descr="Imagen relacion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8" name="AutoShape 11" descr="Resultado de imagen de pensa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AutoShape 16" descr="https://www196.lunapic.com/editor/p-trans.php?preview=1&amp;fuzz=17&amp;x=1&amp;y=1&amp;rand=286&amp;fill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" name="AutoShape 19" descr="https://www196.lunapic.com/editor/p-trans.php?preview=1&amp;fuzz=2&amp;x=1&amp;y=1&amp;rand=7694&amp;fill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1" name="AutoShape 24" descr="https://www196.lunapic.com/editor/do-alpha.php?preview=1&amp;bright=32&amp;rand=9548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6500EF1-5120-4E8E-8675-4A1B3FFB6C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854239"/>
            <a:ext cx="3845425" cy="219105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63AE88B-CCA1-4B3B-BFA2-C6E7A9F6C0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0339" y="3854239"/>
            <a:ext cx="3449513" cy="221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31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25" y="445083"/>
            <a:ext cx="8229600" cy="686470"/>
          </a:xfrm>
        </p:spPr>
        <p:txBody>
          <a:bodyPr>
            <a:normAutofit/>
          </a:bodyPr>
          <a:lstStyle/>
          <a:p>
            <a:r>
              <a:rPr lang="es-ES" dirty="0"/>
              <a:t>Consideraciones sobre la contraseña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A la hora de seleccionar la contraseña, es necesario tener en cuenta lo siguiente:</a:t>
            </a:r>
          </a:p>
          <a:p>
            <a:pPr lvl="1" algn="just"/>
            <a:r>
              <a:rPr lang="es-ES" dirty="0"/>
              <a:t>La contraseña debe cumplir unos mínimos requisitos de complejidad: longitud y uso de distintos grupos de caracteres: mayúsculas, minúsculas, números y símbolos.</a:t>
            </a:r>
          </a:p>
          <a:p>
            <a:pPr lvl="1" algn="just"/>
            <a:r>
              <a:rPr lang="es-ES" dirty="0"/>
              <a:t>Utilizar una contraseña distinta cada vez. En su caso, para múltiples intercambios con un mismo destinatario, se podría acordar una contraseña con el mismo, que debería renovarse frecuentemente.</a:t>
            </a:r>
          </a:p>
          <a:p>
            <a:pPr lvl="1" algn="just"/>
            <a:r>
              <a:rPr lang="es-ES" dirty="0"/>
              <a:t>Nunca incluir la contraseña en el propio correo. Se comunicará por un medio alternativo (SMS, telefónicamente, etc.).</a:t>
            </a:r>
          </a:p>
        </p:txBody>
      </p:sp>
      <p:sp>
        <p:nvSpPr>
          <p:cNvPr id="5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6" name="AutoShape 4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7" name="AutoShape 6" descr="Imagen relacion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8" name="AutoShape 11" descr="Resultado de imagen de pensa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AutoShape 16" descr="https://www196.lunapic.com/editor/p-trans.php?preview=1&amp;fuzz=17&amp;x=1&amp;y=1&amp;rand=286&amp;fill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" name="AutoShape 19" descr="https://www196.lunapic.com/editor/p-trans.php?preview=1&amp;fuzz=2&amp;x=1&amp;y=1&amp;rand=7694&amp;fill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1" name="AutoShape 24" descr="https://www196.lunapic.com/editor/do-alpha.php?preview=1&amp;bright=32&amp;rand=9548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EB07A44-8B60-4F03-856C-26A92F370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701" y="4797152"/>
            <a:ext cx="3203848" cy="180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99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¿Qué es el cifrado de datos?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es-ES" dirty="0"/>
              <a:t>Consiste en convertir los datos a un formato codificado al que solo se podrá tener acceso tras haberlo descifrado.</a:t>
            </a:r>
          </a:p>
          <a:p>
            <a:r>
              <a:rPr lang="es-ES" dirty="0"/>
              <a:t>Es una buena manera de impedir que alguien acceda a la información con fines malintencionados.</a:t>
            </a:r>
          </a:p>
          <a:p>
            <a:endParaRPr lang="es-ES" dirty="0"/>
          </a:p>
        </p:txBody>
      </p:sp>
      <p:sp>
        <p:nvSpPr>
          <p:cNvPr id="4" name="AutoShape 2" descr="Resultado de imagen de tetr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028" name="Picture 4" descr="Resultado de imagen de cifrado">
            <a:extLst>
              <a:ext uri="{FF2B5EF4-FFF2-40B4-BE49-F238E27FC236}">
                <a16:creationId xmlns:a16="http://schemas.microsoft.com/office/drawing/2014/main" id="{AFC2DAFA-5CCB-4632-8DEC-E63A2E24C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493" y="3447006"/>
            <a:ext cx="2751013" cy="317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06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S" dirty="0"/>
              <a:t>¿Por qué cifrar los adjuntos?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7036"/>
            <a:ext cx="8229600" cy="3054052"/>
          </a:xfrm>
        </p:spPr>
        <p:txBody>
          <a:bodyPr>
            <a:normAutofit/>
          </a:bodyPr>
          <a:lstStyle/>
          <a:p>
            <a:r>
              <a:rPr lang="es-ES" dirty="0"/>
              <a:t>Es la forma segura de enviar los documentos adjuntos al correo electrónico.</a:t>
            </a:r>
          </a:p>
          <a:p>
            <a:r>
              <a:rPr lang="es-ES" dirty="0"/>
              <a:t>Permite prevenir incidentes de seguridad. Por ejemplo:</a:t>
            </a:r>
          </a:p>
          <a:p>
            <a:pPr lvl="1"/>
            <a:r>
              <a:rPr lang="es-ES" dirty="0"/>
              <a:t>Impide el acceso a los documentos adjuntos en el caso de interceptación del correo por un usuario malintencionado.</a:t>
            </a:r>
          </a:p>
          <a:p>
            <a:pPr lvl="1"/>
            <a:r>
              <a:rPr lang="es-ES" dirty="0"/>
              <a:t>Limita el impacto ante errores humanos, en el caso de que el correo se envíe a destinatarios equivocados, ya que estos no podrán abrirlo (si se ha hecho correctamente).</a:t>
            </a:r>
          </a:p>
          <a:p>
            <a:endParaRPr lang="es-ES" dirty="0"/>
          </a:p>
        </p:txBody>
      </p:sp>
      <p:sp>
        <p:nvSpPr>
          <p:cNvPr id="4" name="AutoShape 2" descr="Resultado de imagen de tetr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026" name="Picture 2" descr="Fotos encriptación libres de regalías | Pxfuel">
            <a:extLst>
              <a:ext uri="{FF2B5EF4-FFF2-40B4-BE49-F238E27FC236}">
                <a16:creationId xmlns:a16="http://schemas.microsoft.com/office/drawing/2014/main" id="{1BB2B8EA-A989-4B06-B44A-7DE4BA966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4221088"/>
            <a:ext cx="33337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71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cifrar los adjuntos?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4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Existen diversas soluciones que permiten el envío de correos electrónicos y sus adjuntos, aplicando mecanismos de cifrado.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En cualquier caso, si su organización no dispone de uno de estos sistemas o en un momento dado no puede acceder al mismo, proponemos un método alternativo, mediante el uso de la aplicación gratuita 7-Zip.</a:t>
            </a:r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  <p:pic>
        <p:nvPicPr>
          <p:cNvPr id="2054" name="Picture 6" descr="Icono En Contacto Con Plana - Imagen gratis en Pixabay">
            <a:extLst>
              <a:ext uri="{FF2B5EF4-FFF2-40B4-BE49-F238E27FC236}">
                <a16:creationId xmlns:a16="http://schemas.microsoft.com/office/drawing/2014/main" id="{1CCC46A7-5E4A-4679-995A-3D33CFD29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8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1C1D4-03EF-601A-C8F3-4F3E5840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es-ES" b="1" i="0" dirty="0">
                <a:solidFill>
                  <a:srgbClr val="298F9B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s-ES" b="1" i="0" dirty="0">
                <a:solidFill>
                  <a:srgbClr val="298F9B"/>
                </a:solidFill>
                <a:effectLst/>
                <a:latin typeface="verdana" panose="020B0604030504040204" pitchFamily="34" charset="0"/>
              </a:rPr>
            </a:br>
            <a:r>
              <a:rPr lang="es-ES" dirty="0"/>
              <a:t/>
            </a:r>
            <a:br>
              <a:rPr lang="es-ES" dirty="0"/>
            </a:br>
            <a:r>
              <a:rPr lang="es-ES" sz="4000" dirty="0" err="1"/>
              <a:t>FileSender</a:t>
            </a:r>
            <a:r>
              <a:rPr lang="es-ES" sz="4000" dirty="0"/>
              <a:t>: Intercambio de ficheros pesados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66DFAE-1ACC-1C71-13F0-0D34376C7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Servicio vía web que permite intercambiar ficheros de gran tamaño, que no pueden enviarse como adjuntos al correo electrónico. Está accesible para su uso completo a todos los usuarios de la </a:t>
            </a:r>
            <a:r>
              <a:rPr lang="es-ES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Comunidad </a:t>
            </a:r>
            <a:r>
              <a:rPr lang="es-ES" dirty="0" err="1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RedIRIS</a:t>
            </a:r>
            <a:r>
              <a:rPr lang="es-ES" dirty="0"/>
              <a:t>. </a:t>
            </a:r>
          </a:p>
          <a:p>
            <a:pPr algn="just"/>
            <a:r>
              <a:rPr lang="es-ES" dirty="0"/>
              <a:t>El único requerimiento es que la institución esté integrada en el servicio de federación de identidades de </a:t>
            </a:r>
            <a:r>
              <a:rPr lang="es-ES" dirty="0" err="1"/>
              <a:t>RedIRIS</a:t>
            </a:r>
            <a:r>
              <a:rPr lang="es-ES" dirty="0"/>
              <a:t>, </a:t>
            </a:r>
            <a:r>
              <a:rPr lang="es-ES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SIR</a:t>
            </a:r>
            <a:r>
              <a:rPr lang="es-ES" dirty="0"/>
              <a:t>. Pero </a:t>
            </a:r>
            <a:r>
              <a:rPr lang="es-ES" dirty="0" err="1"/>
              <a:t>FileSender</a:t>
            </a:r>
            <a:r>
              <a:rPr lang="es-ES" dirty="0"/>
              <a:t> permite enviar invitaciones a usuarios externos que no tengan SIR, por lo que cualquier persona </a:t>
            </a:r>
            <a:r>
              <a:rPr lang="es-ES" dirty="0" err="1"/>
              <a:t>persona</a:t>
            </a:r>
            <a:r>
              <a:rPr lang="es-ES" dirty="0"/>
              <a:t> podrá usarlo si usted le envía una invitación.</a:t>
            </a:r>
            <a:br>
              <a:rPr lang="es-ES" dirty="0"/>
            </a:br>
            <a:endParaRPr lang="es-ES" dirty="0"/>
          </a:p>
          <a:p>
            <a:pPr algn="just"/>
            <a:r>
              <a:rPr lang="es-ES" dirty="0"/>
              <a:t> Acceso a </a:t>
            </a:r>
            <a:r>
              <a:rPr lang="es-ES" dirty="0" err="1"/>
              <a:t>Filesender</a:t>
            </a:r>
            <a:r>
              <a:rPr lang="es-ES" dirty="0"/>
              <a:t> </a:t>
            </a:r>
            <a:r>
              <a:rPr lang="es-ES" dirty="0"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http://filesender.rediris.es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83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6FAAD-1FF8-709F-F79A-252107235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Características de </a:t>
            </a:r>
            <a:r>
              <a:rPr lang="es-ES" dirty="0" err="1"/>
              <a:t>FileSender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CEF1B7-9946-6FD3-A671-D1CD341D5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26570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S" sz="3800" dirty="0"/>
              <a:t>Permite transferir uno o varios ficheros de hasta 100GB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3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3800" dirty="0"/>
              <a:t>Eliminación automática de los ficheros compartidos al cabo de 30 días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3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3800" dirty="0"/>
              <a:t>Permite enviar invitaciones a usuarios externos para que ellos puedan enviarle a usted ficheros pesados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3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3800" dirty="0"/>
              <a:t>Panel de usuarios para control de transferencias e invitaciones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3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3800" dirty="0"/>
              <a:t>Informes de transferencia y descarga del fichero. Incluye auditoría de las trazas.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3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3800" dirty="0"/>
              <a:t>Permite  múltiples  destinatarios,  hasta  100   direcciones  de  correo,  en  un  único  envío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3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3800" dirty="0"/>
              <a:t>Permite  establecer  “caducidad”  a  los  archivos  enviados,  así  como  a  las  “invitaciones"  a usuarios externos. Máximo de 30 días.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3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3800" dirty="0"/>
              <a:t>Confidencialidad de la información garantizada en la nube de </a:t>
            </a:r>
            <a:r>
              <a:rPr lang="es-ES" sz="3800" dirty="0" err="1"/>
              <a:t>RedIRIS</a:t>
            </a:r>
            <a:endParaRPr lang="es-ES" sz="3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05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25" y="445083"/>
            <a:ext cx="8229600" cy="686470"/>
          </a:xfrm>
        </p:spPr>
        <p:txBody>
          <a:bodyPr>
            <a:normAutofit/>
          </a:bodyPr>
          <a:lstStyle/>
          <a:p>
            <a:r>
              <a:rPr lang="es-ES" dirty="0"/>
              <a:t>7-Zip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744416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7-Zip es una herramienta gratuita que permite comprimir uno o varios archivos en uno solo, reduciendo su tamaño y permitiendo, entre otros, aplicar cifrado y una contraseña de protección.</a:t>
            </a:r>
          </a:p>
          <a:p>
            <a:pPr algn="just"/>
            <a:r>
              <a:rPr lang="es-ES" dirty="0"/>
              <a:t>Es una alternativa a aplicaciones como WinRAR o WinZip.</a:t>
            </a:r>
          </a:p>
          <a:p>
            <a:pPr algn="just"/>
            <a:r>
              <a:rPr lang="es-ES" dirty="0"/>
              <a:t>Se puede descargar desde </a:t>
            </a:r>
            <a:r>
              <a:rPr lang="es-ES" dirty="0">
                <a:hlinkClick r:id="rId3"/>
              </a:rPr>
              <a:t>https://www.7-zip.org/</a:t>
            </a:r>
            <a:r>
              <a:rPr lang="es-ES" dirty="0"/>
              <a:t> </a:t>
            </a:r>
          </a:p>
          <a:p>
            <a:pPr algn="just"/>
            <a:r>
              <a:rPr lang="es-ES" dirty="0"/>
              <a:t>Una vez descargada, se puede proceder a su instalación con las opciones marcadas por defecto.</a:t>
            </a:r>
          </a:p>
        </p:txBody>
      </p:sp>
      <p:sp>
        <p:nvSpPr>
          <p:cNvPr id="5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6" name="AutoShape 4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7" name="AutoShape 6" descr="Imagen relacion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8" name="AutoShape 11" descr="Resultado de imagen de pensa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AutoShape 16" descr="https://www196.lunapic.com/editor/p-trans.php?preview=1&amp;fuzz=17&amp;x=1&amp;y=1&amp;rand=286&amp;fill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" name="AutoShape 19" descr="https://www196.lunapic.com/editor/p-trans.php?preview=1&amp;fuzz=2&amp;x=1&amp;y=1&amp;rand=7694&amp;fill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1" name="AutoShape 24" descr="https://www196.lunapic.com/editor/do-alpha.php?preview=1&amp;bright=32&amp;rand=9548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4B669851-6611-4E9F-925C-4D5ADE195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68825"/>
            <a:ext cx="2563871" cy="19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0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25" y="445083"/>
            <a:ext cx="8229600" cy="686470"/>
          </a:xfrm>
        </p:spPr>
        <p:txBody>
          <a:bodyPr>
            <a:normAutofit/>
          </a:bodyPr>
          <a:lstStyle/>
          <a:p>
            <a:r>
              <a:rPr lang="es-ES" dirty="0"/>
              <a:t>Uso de 7-Zip (1/3)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088232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Tras su instalación, en el menú contextual del explorador de archivos, tendremos las opciones proporcionadas por 7-Zip.</a:t>
            </a:r>
          </a:p>
          <a:p>
            <a:pPr algn="just"/>
            <a:r>
              <a:rPr lang="es-ES" dirty="0"/>
              <a:t>En el siguiente ejemplo, seleccionamos dos archivos y hacemos clic con el botón derecho. Dentro del menú 7-Zip, elegimos “Añadir al archivo”:</a:t>
            </a:r>
          </a:p>
        </p:txBody>
      </p:sp>
      <p:sp>
        <p:nvSpPr>
          <p:cNvPr id="5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6" name="AutoShape 4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7" name="AutoShape 6" descr="Imagen relacion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8" name="AutoShape 11" descr="Resultado de imagen de pensa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AutoShape 16" descr="https://www196.lunapic.com/editor/p-trans.php?preview=1&amp;fuzz=17&amp;x=1&amp;y=1&amp;rand=286&amp;fill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" name="AutoShape 19" descr="https://www196.lunapic.com/editor/p-trans.php?preview=1&amp;fuzz=2&amp;x=1&amp;y=1&amp;rand=7694&amp;fill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1" name="AutoShape 24" descr="https://www196.lunapic.com/editor/do-alpha.php?preview=1&amp;bright=32&amp;rand=9548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A1898A7-4602-4544-B6CB-63C8A9C60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359" y="3429000"/>
            <a:ext cx="5008931" cy="283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1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25" y="445083"/>
            <a:ext cx="8229600" cy="686470"/>
          </a:xfrm>
        </p:spPr>
        <p:txBody>
          <a:bodyPr>
            <a:normAutofit/>
          </a:bodyPr>
          <a:lstStyle/>
          <a:p>
            <a:r>
              <a:rPr lang="es-ES" dirty="0"/>
              <a:t>Uso de 7-Zip (2/3)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5076890" cy="4824536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En la pantalla que aparecerá, debemos prestar atención a 3 opciones:</a:t>
            </a:r>
          </a:p>
          <a:p>
            <a:pPr lvl="1" algn="just"/>
            <a:r>
              <a:rPr lang="es-ES" dirty="0"/>
              <a:t>El nombre del archivo.</a:t>
            </a:r>
          </a:p>
          <a:p>
            <a:pPr lvl="1" algn="just"/>
            <a:r>
              <a:rPr lang="es-ES" dirty="0"/>
              <a:t>El formato del archivo. Habitualmente seleccionaremos “zip” o “7zip”.</a:t>
            </a:r>
          </a:p>
          <a:p>
            <a:pPr lvl="1" algn="just"/>
            <a:r>
              <a:rPr lang="es-ES" dirty="0"/>
              <a:t>Opciones de encriptación: en este apartado se introduce la contraseña que será necesaria para descomprimir el archivo y el algoritmo de cifrado. Se recomienda seleccionar AES-256.</a:t>
            </a:r>
          </a:p>
        </p:txBody>
      </p:sp>
      <p:sp>
        <p:nvSpPr>
          <p:cNvPr id="5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6" name="AutoShape 4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7" name="AutoShape 6" descr="Imagen relacion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8" name="AutoShape 11" descr="Resultado de imagen de pensa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AutoShape 16" descr="https://www196.lunapic.com/editor/p-trans.php?preview=1&amp;fuzz=17&amp;x=1&amp;y=1&amp;rand=286&amp;fill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" name="AutoShape 19" descr="https://www196.lunapic.com/editor/p-trans.php?preview=1&amp;fuzz=2&amp;x=1&amp;y=1&amp;rand=7694&amp;fill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1" name="AutoShape 24" descr="https://www196.lunapic.com/editor/do-alpha.php?preview=1&amp;bright=32&amp;rand=9548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0A16D9B-EF38-4AB2-8BD0-286D09AA9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797" y="1686880"/>
            <a:ext cx="3478683" cy="348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73454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7yq xmlns="b8b20366-5e82-4861-9575-0d38218ec1f2">
      <UserInfo>
        <DisplayName/>
        <AccountId xsi:nil="true"/>
        <AccountType/>
      </UserInfo>
    </m7yq>
    <lcf76f155ced4ddcb4097134ff3c332f xmlns="b8b20366-5e82-4861-9575-0d38218ec1f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0421EBE3FDE3E4EA7462DCBAD942A1D" ma:contentTypeVersion="16" ma:contentTypeDescription="Crear nuevo documento." ma:contentTypeScope="" ma:versionID="a41301e6abd8fae9d89d9d430dee6043">
  <xsd:schema xmlns:xsd="http://www.w3.org/2001/XMLSchema" xmlns:xs="http://www.w3.org/2001/XMLSchema" xmlns:p="http://schemas.microsoft.com/office/2006/metadata/properties" xmlns:ns2="edff77fd-8c86-4c33-97ec-b435e782d1d4" xmlns:ns3="b8b20366-5e82-4861-9575-0d38218ec1f2" targetNamespace="http://schemas.microsoft.com/office/2006/metadata/properties" ma:root="true" ma:fieldsID="51bcf7e4869ad6c56df743748e6114e7" ns2:_="" ns3:_="">
    <xsd:import namespace="edff77fd-8c86-4c33-97ec-b435e782d1d4"/>
    <xsd:import namespace="b8b20366-5e82-4861-9575-0d38218ec1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7yq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f77fd-8c86-4c33-97ec-b435e782d1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20366-5e82-4861-9575-0d38218ec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7yq" ma:index="12" nillable="true" ma:displayName="Persona o grupo" ma:list="UserInfo" ma:internalName="m7yq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61f3155e-d5f8-4c9a-93cd-e5d60bb54c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C19DFE-755C-45B2-8362-41A88B9EDD59}">
  <ds:schemaRefs>
    <ds:schemaRef ds:uri="http://purl.org/dc/elements/1.1/"/>
    <ds:schemaRef ds:uri="http://schemas.microsoft.com/office/2006/metadata/properties"/>
    <ds:schemaRef ds:uri="edff77fd-8c86-4c33-97ec-b435e782d1d4"/>
    <ds:schemaRef ds:uri="b8b20366-5e82-4861-9575-0d38218ec1f2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68F579-DEFF-49E6-9D34-5E9F85BD7D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646F8C-FE93-482B-8455-AD5C305597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f77fd-8c86-4c33-97ec-b435e782d1d4"/>
    <ds:schemaRef ds:uri="b8b20366-5e82-4861-9575-0d38218ec1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1018</TotalTime>
  <Words>822</Words>
  <Application>Microsoft Office PowerPoint</Application>
  <PresentationFormat>Presentación en pantalla (4:3)</PresentationFormat>
  <Paragraphs>65</Paragraphs>
  <Slides>11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Tw Cen MT</vt:lpstr>
      <vt:lpstr>verdana</vt:lpstr>
      <vt:lpstr>Paja</vt:lpstr>
      <vt:lpstr>Protección y seguridad de la Información</vt:lpstr>
      <vt:lpstr>¿Qué es el cifrado de datos?</vt:lpstr>
      <vt:lpstr>¿Por qué cifrar los adjuntos?</vt:lpstr>
      <vt:lpstr>¿Cómo cifrar los adjuntos?</vt:lpstr>
      <vt:lpstr>  FileSender: Intercambio de ficheros pesados</vt:lpstr>
      <vt:lpstr>Características de FileSender</vt:lpstr>
      <vt:lpstr>7-Zip</vt:lpstr>
      <vt:lpstr>Uso de 7-Zip (1/3)</vt:lpstr>
      <vt:lpstr>Uso de 7-Zip (2/3)</vt:lpstr>
      <vt:lpstr>Uso de 7-Zip (3/3)</vt:lpstr>
      <vt:lpstr>Consideraciones sobre la contraseña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Protección y seguridad de la Información</dc:title>
  <dc:creator>Usuario de Windows</dc:creator>
  <cp:lastModifiedBy>JOSE ANGEL CONTRERAS HERNANDO</cp:lastModifiedBy>
  <cp:revision>84</cp:revision>
  <cp:lastPrinted>2020-06-09T07:37:29Z</cp:lastPrinted>
  <dcterms:created xsi:type="dcterms:W3CDTF">2018-06-07T12:19:56Z</dcterms:created>
  <dcterms:modified xsi:type="dcterms:W3CDTF">2023-06-19T09:02:17Z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0x01010060421EBE3FDE3E4EA7462DCBAD942A1D</vt:lpwstr>
  </property>
  <property fmtid="{D5CDD505-2E9C-101B-9397-08002B2CF9AE}" pid="3" name="Order">
    <vt:r8>18400</vt:r8>
  </property>
</Properties>
</file>