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6" r:id="rId10"/>
    <p:sldId id="277" r:id="rId11"/>
    <p:sldId id="269" r:id="rId12"/>
    <p:sldId id="271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C6E3D-0C4D-440D-81BD-B09E0A2C43C7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4CB19F-1A75-4A8B-958F-8BA90EEBB6B5}">
      <dgm:prSet phldrT="[Texto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ES" sz="2400" b="1" dirty="0">
              <a:latin typeface="Aharoni" panose="02010803020104030203" pitchFamily="2" charset="-79"/>
              <a:cs typeface="Aharoni" panose="02010803020104030203" pitchFamily="2" charset="-79"/>
            </a:rPr>
            <a:t>MODALIDAD DE CONTRATOS</a:t>
          </a:r>
        </a:p>
      </dgm:t>
    </dgm:pt>
    <dgm:pt modelId="{ACF73005-08C2-419B-B580-87244277325B}" type="parTrans" cxnId="{0E6E8D42-A239-4FC6-B1AF-35D3FFE85DBC}">
      <dgm:prSet/>
      <dgm:spPr/>
      <dgm:t>
        <a:bodyPr/>
        <a:lstStyle/>
        <a:p>
          <a:endParaRPr lang="es-ES"/>
        </a:p>
      </dgm:t>
    </dgm:pt>
    <dgm:pt modelId="{A7B39817-083B-4468-AA4B-585B4C3D9B67}" type="sibTrans" cxnId="{0E6E8D42-A239-4FC6-B1AF-35D3FFE85DBC}">
      <dgm:prSet/>
      <dgm:spPr/>
      <dgm:t>
        <a:bodyPr/>
        <a:lstStyle/>
        <a:p>
          <a:endParaRPr lang="es-ES"/>
        </a:p>
      </dgm:t>
    </dgm:pt>
    <dgm:pt modelId="{2BEF2708-0B9D-4AB8-B9B4-DA5B2E7BD99E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2400" b="1" dirty="0">
              <a:latin typeface="Aharoni" panose="02010803020104030203" pitchFamily="2" charset="-79"/>
              <a:cs typeface="Aharoni" panose="02010803020104030203" pitchFamily="2" charset="-79"/>
            </a:rPr>
            <a:t>Contratación ordinaria (Reforma laboral)</a:t>
          </a:r>
        </a:p>
        <a:p>
          <a:r>
            <a:rPr lang="es-ES" sz="2400" b="1" dirty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s-ES" sz="1800" b="1" dirty="0" err="1">
              <a:latin typeface="Aharoni" panose="02010803020104030203" pitchFamily="2" charset="-79"/>
              <a:cs typeface="Aharoni" panose="02010803020104030203" pitchFamily="2" charset="-79"/>
            </a:rPr>
            <a:t>RDLey</a:t>
          </a:r>
          <a:r>
            <a:rPr lang="es-ES" sz="1800" b="1" dirty="0">
              <a:latin typeface="Aharoni" panose="02010803020104030203" pitchFamily="2" charset="-79"/>
              <a:cs typeface="Aharoni" panose="02010803020104030203" pitchFamily="2" charset="-79"/>
            </a:rPr>
            <a:t> 32/2021</a:t>
          </a:r>
        </a:p>
      </dgm:t>
    </dgm:pt>
    <dgm:pt modelId="{69E41D23-B0A2-4A4A-9E5B-13619DF5857F}" type="parTrans" cxnId="{5512344F-95A8-44DE-8ED3-71D5A717EC30}">
      <dgm:prSet/>
      <dgm:spPr/>
      <dgm:t>
        <a:bodyPr/>
        <a:lstStyle/>
        <a:p>
          <a:endParaRPr lang="es-ES" dirty="0"/>
        </a:p>
      </dgm:t>
    </dgm:pt>
    <dgm:pt modelId="{6C7C26FD-1833-4239-B113-44E079791EB2}" type="sibTrans" cxnId="{5512344F-95A8-44DE-8ED3-71D5A717EC30}">
      <dgm:prSet/>
      <dgm:spPr/>
      <dgm:t>
        <a:bodyPr/>
        <a:lstStyle/>
        <a:p>
          <a:endParaRPr lang="es-ES"/>
        </a:p>
      </dgm:t>
    </dgm:pt>
    <dgm:pt modelId="{2EBE1DEC-4D40-494A-9B9A-C22453FD67D6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2400" b="1" dirty="0">
              <a:latin typeface="Aharoni" panose="02010803020104030203" pitchFamily="2" charset="-79"/>
              <a:cs typeface="Aharoni" panose="02010803020104030203" pitchFamily="2" charset="-79"/>
            </a:rPr>
            <a:t>Contratación específica (LCTI) </a:t>
          </a:r>
        </a:p>
        <a:p>
          <a:r>
            <a:rPr lang="es-ES" sz="1800" b="1" dirty="0">
              <a:latin typeface="Aharoni" panose="02010803020104030203" pitchFamily="2" charset="-79"/>
              <a:cs typeface="Aharoni" panose="02010803020104030203" pitchFamily="2" charset="-79"/>
            </a:rPr>
            <a:t>Ley 17/2022 </a:t>
          </a:r>
        </a:p>
        <a:p>
          <a:endParaRPr lang="es-ES" sz="2400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164DA8A-4B14-4C48-920C-66B6D8BB81A3}" type="parTrans" cxnId="{0BC12F1B-4C9C-4CA7-9452-79109CCC962C}">
      <dgm:prSet/>
      <dgm:spPr/>
      <dgm:t>
        <a:bodyPr/>
        <a:lstStyle/>
        <a:p>
          <a:endParaRPr lang="es-ES" dirty="0"/>
        </a:p>
      </dgm:t>
    </dgm:pt>
    <dgm:pt modelId="{8BB2FD4E-3165-4DF5-95E8-81B81E83C053}" type="sibTrans" cxnId="{0BC12F1B-4C9C-4CA7-9452-79109CCC962C}">
      <dgm:prSet/>
      <dgm:spPr/>
      <dgm:t>
        <a:bodyPr/>
        <a:lstStyle/>
        <a:p>
          <a:endParaRPr lang="es-ES"/>
        </a:p>
      </dgm:t>
    </dgm:pt>
    <dgm:pt modelId="{9E82B423-E694-4EF5-BE6C-B75F2A059E0A}">
      <dgm:prSet custT="1"/>
      <dgm:spPr>
        <a:solidFill>
          <a:srgbClr val="0070C0"/>
        </a:solidFill>
      </dgm:spPr>
      <dgm:t>
        <a:bodyPr/>
        <a:lstStyle/>
        <a:p>
          <a:r>
            <a:rPr lang="es-ES" sz="2400" b="1" dirty="0">
              <a:latin typeface="Aharoni" panose="02010803020104030203" pitchFamily="2" charset="-79"/>
              <a:cs typeface="Aharoni" panose="02010803020104030203" pitchFamily="2" charset="-79"/>
            </a:rPr>
            <a:t>Contrato de trabajo por circunstancias de la producción </a:t>
          </a:r>
        </a:p>
      </dgm:t>
    </dgm:pt>
    <dgm:pt modelId="{00BF892C-46B5-481D-82EA-26181EAAE6EB}" type="parTrans" cxnId="{D4D218E7-2D32-4F3A-BF87-04BF69F4D453}">
      <dgm:prSet/>
      <dgm:spPr/>
      <dgm:t>
        <a:bodyPr/>
        <a:lstStyle/>
        <a:p>
          <a:endParaRPr lang="es-ES" dirty="0"/>
        </a:p>
      </dgm:t>
    </dgm:pt>
    <dgm:pt modelId="{DAF52DE4-FA52-41A2-93F3-81B8BDB3593D}" type="sibTrans" cxnId="{D4D218E7-2D32-4F3A-BF87-04BF69F4D453}">
      <dgm:prSet/>
      <dgm:spPr/>
      <dgm:t>
        <a:bodyPr/>
        <a:lstStyle/>
        <a:p>
          <a:endParaRPr lang="es-ES"/>
        </a:p>
      </dgm:t>
    </dgm:pt>
    <dgm:pt modelId="{D88D100F-1B25-4C1B-B0D3-5D18A840DE5C}">
      <dgm:prSet custT="1"/>
      <dgm:spPr>
        <a:solidFill>
          <a:srgbClr val="0070C0"/>
        </a:solidFill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Contrato de duración determinada</a:t>
          </a:r>
        </a:p>
      </dgm:t>
    </dgm:pt>
    <dgm:pt modelId="{4C9FF10D-7E64-4EC2-B05D-45A281C5E131}" type="parTrans" cxnId="{59ACDCE5-4E1E-4E37-B778-5B2C7C6955D0}">
      <dgm:prSet/>
      <dgm:spPr/>
      <dgm:t>
        <a:bodyPr/>
        <a:lstStyle/>
        <a:p>
          <a:endParaRPr lang="es-ES" dirty="0"/>
        </a:p>
      </dgm:t>
    </dgm:pt>
    <dgm:pt modelId="{D2DC6D03-F613-41AD-9B6F-2891DB7B5145}" type="sibTrans" cxnId="{59ACDCE5-4E1E-4E37-B778-5B2C7C6955D0}">
      <dgm:prSet/>
      <dgm:spPr/>
      <dgm:t>
        <a:bodyPr/>
        <a:lstStyle/>
        <a:p>
          <a:endParaRPr lang="es-ES"/>
        </a:p>
      </dgm:t>
    </dgm:pt>
    <dgm:pt modelId="{746F4EFF-1BB3-463A-9FB1-ED4B5ACD57D3}">
      <dgm:prSet custT="1"/>
      <dgm:spPr>
        <a:solidFill>
          <a:srgbClr val="0070C0"/>
        </a:solidFill>
      </dgm:spPr>
      <dgm:t>
        <a:bodyPr/>
        <a:lstStyle/>
        <a:p>
          <a:r>
            <a:rPr lang="es-ES" sz="2400" b="1" dirty="0">
              <a:latin typeface="Aharoni" panose="02010803020104030203" pitchFamily="2" charset="-79"/>
              <a:cs typeface="Aharoni" panose="02010803020104030203" pitchFamily="2" charset="-79"/>
            </a:rPr>
            <a:t>Contrato indefinido</a:t>
          </a:r>
        </a:p>
      </dgm:t>
    </dgm:pt>
    <dgm:pt modelId="{D0AE4F4A-ADFD-4976-B951-E5C1876458C0}" type="parTrans" cxnId="{7872649B-CDC2-4A19-9665-3644FEB2E1FD}">
      <dgm:prSet/>
      <dgm:spPr/>
      <dgm:t>
        <a:bodyPr/>
        <a:lstStyle/>
        <a:p>
          <a:endParaRPr lang="es-ES" dirty="0"/>
        </a:p>
      </dgm:t>
    </dgm:pt>
    <dgm:pt modelId="{0E2C92BC-9729-402B-8F41-919F8A0AF9EE}" type="sibTrans" cxnId="{7872649B-CDC2-4A19-9665-3644FEB2E1FD}">
      <dgm:prSet/>
      <dgm:spPr/>
      <dgm:t>
        <a:bodyPr/>
        <a:lstStyle/>
        <a:p>
          <a:endParaRPr lang="es-ES"/>
        </a:p>
      </dgm:t>
    </dgm:pt>
    <dgm:pt modelId="{FD9169E0-710B-46EF-B826-42EF48805880}">
      <dgm:prSet custT="1"/>
      <dgm:spPr>
        <a:solidFill>
          <a:srgbClr val="0070C0"/>
        </a:solidFill>
      </dgm:spPr>
      <dgm:t>
        <a:bodyPr/>
        <a:lstStyle/>
        <a:p>
          <a:r>
            <a:rPr lang="es-ES" sz="2400" b="1" dirty="0">
              <a:latin typeface="Aharoni" panose="02010803020104030203" pitchFamily="2" charset="-79"/>
              <a:cs typeface="Aharoni" panose="02010803020104030203" pitchFamily="2" charset="-79"/>
            </a:rPr>
            <a:t>Contrato predoctoral</a:t>
          </a:r>
        </a:p>
      </dgm:t>
    </dgm:pt>
    <dgm:pt modelId="{781E4867-9146-42B0-9B5F-597B264C2ECC}" type="parTrans" cxnId="{AC7D4971-73E3-4792-96F8-AF466CDE8858}">
      <dgm:prSet/>
      <dgm:spPr/>
      <dgm:t>
        <a:bodyPr/>
        <a:lstStyle/>
        <a:p>
          <a:endParaRPr lang="es-ES" dirty="0"/>
        </a:p>
      </dgm:t>
    </dgm:pt>
    <dgm:pt modelId="{63534F88-7B65-4299-BDF5-F6A03686EDF3}" type="sibTrans" cxnId="{AC7D4971-73E3-4792-96F8-AF466CDE8858}">
      <dgm:prSet/>
      <dgm:spPr/>
      <dgm:t>
        <a:bodyPr/>
        <a:lstStyle/>
        <a:p>
          <a:endParaRPr lang="es-ES"/>
        </a:p>
      </dgm:t>
    </dgm:pt>
    <dgm:pt modelId="{0D1AE6C5-6B24-4407-A098-49D2704F98F2}">
      <dgm:prSet custT="1"/>
      <dgm:spPr>
        <a:solidFill>
          <a:srgbClr val="0070C0"/>
        </a:solidFill>
      </dgm:spPr>
      <dgm:t>
        <a:bodyPr/>
        <a:lstStyle/>
        <a:p>
          <a:r>
            <a:rPr lang="es-ES" sz="2400" b="1" dirty="0">
              <a:latin typeface="Aharoni" panose="02010803020104030203" pitchFamily="2" charset="-79"/>
              <a:cs typeface="Aharoni" panose="02010803020104030203" pitchFamily="2" charset="-79"/>
            </a:rPr>
            <a:t>Contrato de acceso de personal investigador doctor</a:t>
          </a:r>
        </a:p>
      </dgm:t>
    </dgm:pt>
    <dgm:pt modelId="{276F7265-5472-4146-AF85-C7FA33405912}" type="parTrans" cxnId="{A6176A81-4C95-4424-AE40-79A5FAF4417F}">
      <dgm:prSet/>
      <dgm:spPr/>
      <dgm:t>
        <a:bodyPr/>
        <a:lstStyle/>
        <a:p>
          <a:endParaRPr lang="es-ES" dirty="0"/>
        </a:p>
      </dgm:t>
    </dgm:pt>
    <dgm:pt modelId="{350BAB93-E92D-4F04-BF04-FD970DEB5F8B}" type="sibTrans" cxnId="{A6176A81-4C95-4424-AE40-79A5FAF4417F}">
      <dgm:prSet/>
      <dgm:spPr/>
      <dgm:t>
        <a:bodyPr/>
        <a:lstStyle/>
        <a:p>
          <a:endParaRPr lang="es-ES"/>
        </a:p>
      </dgm:t>
    </dgm:pt>
    <dgm:pt modelId="{E29939D4-11BD-49C3-874F-C1E36DA6D9CC}">
      <dgm:prSet custT="1"/>
      <dgm:spPr>
        <a:solidFill>
          <a:srgbClr val="0070C0"/>
        </a:solidFill>
      </dgm:spPr>
      <dgm:t>
        <a:bodyPr/>
        <a:lstStyle/>
        <a:p>
          <a:r>
            <a:rPr lang="es-ES" sz="2400" b="1" dirty="0">
              <a:latin typeface="Aharoni" panose="02010803020104030203" pitchFamily="2" charset="-79"/>
              <a:cs typeface="Aharoni" panose="02010803020104030203" pitchFamily="2" charset="-79"/>
            </a:rPr>
            <a:t>Contrato de investigador distinguido</a:t>
          </a:r>
        </a:p>
      </dgm:t>
    </dgm:pt>
    <dgm:pt modelId="{9BEE945E-5E21-49FB-99AA-2062DA159A87}" type="parTrans" cxnId="{B6DB218F-675C-4840-AC3E-BE0AD37B8713}">
      <dgm:prSet/>
      <dgm:spPr/>
      <dgm:t>
        <a:bodyPr/>
        <a:lstStyle/>
        <a:p>
          <a:endParaRPr lang="es-ES" dirty="0"/>
        </a:p>
      </dgm:t>
    </dgm:pt>
    <dgm:pt modelId="{A148F962-4191-45B7-8725-27FCAE630DF6}" type="sibTrans" cxnId="{B6DB218F-675C-4840-AC3E-BE0AD37B8713}">
      <dgm:prSet/>
      <dgm:spPr/>
      <dgm:t>
        <a:bodyPr/>
        <a:lstStyle/>
        <a:p>
          <a:endParaRPr lang="es-ES"/>
        </a:p>
      </dgm:t>
    </dgm:pt>
    <dgm:pt modelId="{4EA1A90B-A6C5-4342-A8BC-71B8E544580F}">
      <dgm:prSet custT="1"/>
      <dgm:spPr>
        <a:solidFill>
          <a:srgbClr val="0070C0"/>
        </a:solidFill>
      </dgm:spPr>
      <dgm:t>
        <a:bodyPr/>
        <a:lstStyle/>
        <a:p>
          <a:r>
            <a:rPr lang="es-ES" sz="2400" b="1" dirty="0">
              <a:latin typeface="Aharoni" panose="02010803020104030203" pitchFamily="2" charset="-79"/>
              <a:cs typeface="Aharoni" panose="02010803020104030203" pitchFamily="2" charset="-79"/>
            </a:rPr>
            <a:t>Contrato de actividades científico-técnicas</a:t>
          </a:r>
        </a:p>
      </dgm:t>
    </dgm:pt>
    <dgm:pt modelId="{1604D534-CE67-4272-8BA9-54C85DBF2E75}" type="parTrans" cxnId="{EE0C5A2C-50C0-4DCC-B483-79F59B2F19D5}">
      <dgm:prSet/>
      <dgm:spPr/>
      <dgm:t>
        <a:bodyPr/>
        <a:lstStyle/>
        <a:p>
          <a:endParaRPr lang="es-ES" dirty="0"/>
        </a:p>
      </dgm:t>
    </dgm:pt>
    <dgm:pt modelId="{C421B70F-EB67-4A19-9EA2-3EB517DDF9DE}" type="sibTrans" cxnId="{EE0C5A2C-50C0-4DCC-B483-79F59B2F19D5}">
      <dgm:prSet/>
      <dgm:spPr/>
      <dgm:t>
        <a:bodyPr/>
        <a:lstStyle/>
        <a:p>
          <a:endParaRPr lang="es-ES"/>
        </a:p>
      </dgm:t>
    </dgm:pt>
    <dgm:pt modelId="{19F80532-CD4A-4AB3-B7D3-D99B2230FE6C}" type="pres">
      <dgm:prSet presAssocID="{BBBC6E3D-0C4D-440D-81BD-B09E0A2C43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8ACC821-7667-400F-B118-62E33AD69774}" type="pres">
      <dgm:prSet presAssocID="{424CB19F-1A75-4A8B-958F-8BA90EEBB6B5}" presName="root1" presStyleCnt="0"/>
      <dgm:spPr/>
    </dgm:pt>
    <dgm:pt modelId="{F6DB184F-2025-4209-9862-0BE7DA3E2EC3}" type="pres">
      <dgm:prSet presAssocID="{424CB19F-1A75-4A8B-958F-8BA90EEBB6B5}" presName="LevelOneTextNode" presStyleLbl="node0" presStyleIdx="0" presStyleCnt="1" custScaleX="130896" custScaleY="182931" custLinFactNeighborX="-69257" custLinFactNeighborY="-6596">
        <dgm:presLayoutVars>
          <dgm:chPref val="3"/>
        </dgm:presLayoutVars>
      </dgm:prSet>
      <dgm:spPr/>
    </dgm:pt>
    <dgm:pt modelId="{F62C19CA-81D1-4D42-B27C-00264C55533B}" type="pres">
      <dgm:prSet presAssocID="{424CB19F-1A75-4A8B-958F-8BA90EEBB6B5}" presName="level2hierChild" presStyleCnt="0"/>
      <dgm:spPr/>
    </dgm:pt>
    <dgm:pt modelId="{B1A22AF0-A88A-4513-85F5-56C9D0723CEB}" type="pres">
      <dgm:prSet presAssocID="{69E41D23-B0A2-4A4A-9E5B-13619DF5857F}" presName="conn2-1" presStyleLbl="parChTrans1D2" presStyleIdx="0" presStyleCnt="2"/>
      <dgm:spPr/>
    </dgm:pt>
    <dgm:pt modelId="{EC5A9AEF-EC8E-4F27-BB37-BDB076CAC09D}" type="pres">
      <dgm:prSet presAssocID="{69E41D23-B0A2-4A4A-9E5B-13619DF5857F}" presName="connTx" presStyleLbl="parChTrans1D2" presStyleIdx="0" presStyleCnt="2"/>
      <dgm:spPr/>
    </dgm:pt>
    <dgm:pt modelId="{AAD9E8A5-741D-4676-A243-8055F4C8D3A1}" type="pres">
      <dgm:prSet presAssocID="{2BEF2708-0B9D-4AB8-B9B4-DA5B2E7BD99E}" presName="root2" presStyleCnt="0"/>
      <dgm:spPr/>
    </dgm:pt>
    <dgm:pt modelId="{39968FF2-59EE-4654-9C23-BAC58BCC66DF}" type="pres">
      <dgm:prSet presAssocID="{2BEF2708-0B9D-4AB8-B9B4-DA5B2E7BD99E}" presName="LevelTwoTextNode" presStyleLbl="node2" presStyleIdx="0" presStyleCnt="2" custScaleX="208148" custScaleY="225349" custLinFactNeighborX="-14083" custLinFactNeighborY="-51187">
        <dgm:presLayoutVars>
          <dgm:chPref val="3"/>
        </dgm:presLayoutVars>
      </dgm:prSet>
      <dgm:spPr/>
    </dgm:pt>
    <dgm:pt modelId="{6C139E92-692D-4D0C-9F84-244FA84B87F7}" type="pres">
      <dgm:prSet presAssocID="{2BEF2708-0B9D-4AB8-B9B4-DA5B2E7BD99E}" presName="level3hierChild" presStyleCnt="0"/>
      <dgm:spPr/>
    </dgm:pt>
    <dgm:pt modelId="{C385A464-F8E2-433A-A76B-62AF681A059D}" type="pres">
      <dgm:prSet presAssocID="{00BF892C-46B5-481D-82EA-26181EAAE6EB}" presName="conn2-1" presStyleLbl="parChTrans1D3" presStyleIdx="0" presStyleCnt="7"/>
      <dgm:spPr/>
    </dgm:pt>
    <dgm:pt modelId="{1F2998F5-C1E2-4747-B260-F8805476874B}" type="pres">
      <dgm:prSet presAssocID="{00BF892C-46B5-481D-82EA-26181EAAE6EB}" presName="connTx" presStyleLbl="parChTrans1D3" presStyleIdx="0" presStyleCnt="7"/>
      <dgm:spPr/>
    </dgm:pt>
    <dgm:pt modelId="{D11DC75B-68DB-450E-8F2A-BEDBCB8BE805}" type="pres">
      <dgm:prSet presAssocID="{9E82B423-E694-4EF5-BE6C-B75F2A059E0A}" presName="root2" presStyleCnt="0"/>
      <dgm:spPr/>
    </dgm:pt>
    <dgm:pt modelId="{0399D4A9-16CA-4AE4-BC2F-B61694D95799}" type="pres">
      <dgm:prSet presAssocID="{9E82B423-E694-4EF5-BE6C-B75F2A059E0A}" presName="LevelTwoTextNode" presStyleLbl="node3" presStyleIdx="0" presStyleCnt="7" custScaleX="332452" custLinFactNeighborX="1170" custLinFactNeighborY="-12654">
        <dgm:presLayoutVars>
          <dgm:chPref val="3"/>
        </dgm:presLayoutVars>
      </dgm:prSet>
      <dgm:spPr/>
    </dgm:pt>
    <dgm:pt modelId="{E804A9DA-705D-4AB1-8111-CEE7781E33D5}" type="pres">
      <dgm:prSet presAssocID="{9E82B423-E694-4EF5-BE6C-B75F2A059E0A}" presName="level3hierChild" presStyleCnt="0"/>
      <dgm:spPr/>
    </dgm:pt>
    <dgm:pt modelId="{ADBBA0F1-1945-48F9-9737-C1C8178F194C}" type="pres">
      <dgm:prSet presAssocID="{4C9FF10D-7E64-4EC2-B05D-45A281C5E131}" presName="conn2-1" presStyleLbl="parChTrans1D3" presStyleIdx="1" presStyleCnt="7"/>
      <dgm:spPr/>
    </dgm:pt>
    <dgm:pt modelId="{7A186F76-CE37-4E74-AF0A-D369CE628861}" type="pres">
      <dgm:prSet presAssocID="{4C9FF10D-7E64-4EC2-B05D-45A281C5E131}" presName="connTx" presStyleLbl="parChTrans1D3" presStyleIdx="1" presStyleCnt="7"/>
      <dgm:spPr/>
    </dgm:pt>
    <dgm:pt modelId="{816A48BB-2923-4DB0-8D44-C8874C3C95B5}" type="pres">
      <dgm:prSet presAssocID="{D88D100F-1B25-4C1B-B0D3-5D18A840DE5C}" presName="root2" presStyleCnt="0"/>
      <dgm:spPr/>
    </dgm:pt>
    <dgm:pt modelId="{00FEE2CA-CCE9-4094-BA18-96AA6B2F718A}" type="pres">
      <dgm:prSet presAssocID="{D88D100F-1B25-4C1B-B0D3-5D18A840DE5C}" presName="LevelTwoTextNode" presStyleLbl="node3" presStyleIdx="1" presStyleCnt="7" custScaleX="332397" custLinFactNeighborX="1170" custLinFactNeighborY="-8976">
        <dgm:presLayoutVars>
          <dgm:chPref val="3"/>
        </dgm:presLayoutVars>
      </dgm:prSet>
      <dgm:spPr>
        <a:xfrm>
          <a:off x="8045588" y="1002942"/>
          <a:ext cx="2725259" cy="866448"/>
        </a:xfrm>
        <a:prstGeom prst="roundRect">
          <a:avLst>
            <a:gd name="adj" fmla="val 10000"/>
          </a:avLst>
        </a:prstGeom>
      </dgm:spPr>
    </dgm:pt>
    <dgm:pt modelId="{EF59A60C-86BA-48F2-88D0-C90BEDA27EE8}" type="pres">
      <dgm:prSet presAssocID="{D88D100F-1B25-4C1B-B0D3-5D18A840DE5C}" presName="level3hierChild" presStyleCnt="0"/>
      <dgm:spPr/>
    </dgm:pt>
    <dgm:pt modelId="{8058A18B-7763-48FE-A23A-0698A2EA27D5}" type="pres">
      <dgm:prSet presAssocID="{D0AE4F4A-ADFD-4976-B951-E5C1876458C0}" presName="conn2-1" presStyleLbl="parChTrans1D3" presStyleIdx="2" presStyleCnt="7"/>
      <dgm:spPr/>
    </dgm:pt>
    <dgm:pt modelId="{A882526D-461B-429F-A018-9666672744C5}" type="pres">
      <dgm:prSet presAssocID="{D0AE4F4A-ADFD-4976-B951-E5C1876458C0}" presName="connTx" presStyleLbl="parChTrans1D3" presStyleIdx="2" presStyleCnt="7"/>
      <dgm:spPr/>
    </dgm:pt>
    <dgm:pt modelId="{97D6885D-770B-4038-8992-0017722E3C37}" type="pres">
      <dgm:prSet presAssocID="{746F4EFF-1BB3-463A-9FB1-ED4B5ACD57D3}" presName="root2" presStyleCnt="0"/>
      <dgm:spPr/>
    </dgm:pt>
    <dgm:pt modelId="{F2135301-495D-4E86-A96A-B7654CFF5AF2}" type="pres">
      <dgm:prSet presAssocID="{746F4EFF-1BB3-463A-9FB1-ED4B5ACD57D3}" presName="LevelTwoTextNode" presStyleLbl="node3" presStyleIdx="2" presStyleCnt="7" custScaleX="329592" custLinFactNeighborX="2360" custLinFactNeighborY="-11356">
        <dgm:presLayoutVars>
          <dgm:chPref val="3"/>
        </dgm:presLayoutVars>
      </dgm:prSet>
      <dgm:spPr/>
    </dgm:pt>
    <dgm:pt modelId="{1721464D-F66F-4287-8579-921B8365DF59}" type="pres">
      <dgm:prSet presAssocID="{746F4EFF-1BB3-463A-9FB1-ED4B5ACD57D3}" presName="level3hierChild" presStyleCnt="0"/>
      <dgm:spPr/>
    </dgm:pt>
    <dgm:pt modelId="{8479C2EB-F789-4382-8519-9766AE7AB350}" type="pres">
      <dgm:prSet presAssocID="{A164DA8A-4B14-4C48-920C-66B6D8BB81A3}" presName="conn2-1" presStyleLbl="parChTrans1D2" presStyleIdx="1" presStyleCnt="2"/>
      <dgm:spPr/>
    </dgm:pt>
    <dgm:pt modelId="{9831D263-1A49-4AC4-9A55-EB10C5A4829E}" type="pres">
      <dgm:prSet presAssocID="{A164DA8A-4B14-4C48-920C-66B6D8BB81A3}" presName="connTx" presStyleLbl="parChTrans1D2" presStyleIdx="1" presStyleCnt="2"/>
      <dgm:spPr/>
    </dgm:pt>
    <dgm:pt modelId="{F6F67E0A-D1D4-47A3-9A12-3DFC089270A8}" type="pres">
      <dgm:prSet presAssocID="{2EBE1DEC-4D40-494A-9B9A-C22453FD67D6}" presName="root2" presStyleCnt="0"/>
      <dgm:spPr/>
    </dgm:pt>
    <dgm:pt modelId="{3A0F7233-33DA-43FE-BF2D-7B53C29B7A9D}" type="pres">
      <dgm:prSet presAssocID="{2EBE1DEC-4D40-494A-9B9A-C22453FD67D6}" presName="LevelTwoTextNode" presStyleLbl="node2" presStyleIdx="1" presStyleCnt="2" custScaleX="217255" custScaleY="256415" custLinFactNeighborX="-7866" custLinFactNeighborY="12157">
        <dgm:presLayoutVars>
          <dgm:chPref val="3"/>
        </dgm:presLayoutVars>
      </dgm:prSet>
      <dgm:spPr/>
    </dgm:pt>
    <dgm:pt modelId="{CB8E9816-5691-45E5-AFA9-B0C5ABE97239}" type="pres">
      <dgm:prSet presAssocID="{2EBE1DEC-4D40-494A-9B9A-C22453FD67D6}" presName="level3hierChild" presStyleCnt="0"/>
      <dgm:spPr/>
    </dgm:pt>
    <dgm:pt modelId="{BB62F6EF-96EC-414D-A25B-A50B6EDE5CF7}" type="pres">
      <dgm:prSet presAssocID="{781E4867-9146-42B0-9B5F-597B264C2ECC}" presName="conn2-1" presStyleLbl="parChTrans1D3" presStyleIdx="3" presStyleCnt="7"/>
      <dgm:spPr/>
    </dgm:pt>
    <dgm:pt modelId="{CCF3C937-79F3-4A7B-8A13-5064E4794144}" type="pres">
      <dgm:prSet presAssocID="{781E4867-9146-42B0-9B5F-597B264C2ECC}" presName="connTx" presStyleLbl="parChTrans1D3" presStyleIdx="3" presStyleCnt="7"/>
      <dgm:spPr/>
    </dgm:pt>
    <dgm:pt modelId="{BA647D8F-4320-4F9B-84C0-A996DECFA90B}" type="pres">
      <dgm:prSet presAssocID="{FD9169E0-710B-46EF-B826-42EF48805880}" presName="root2" presStyleCnt="0"/>
      <dgm:spPr/>
    </dgm:pt>
    <dgm:pt modelId="{DD4BF2D3-92AA-4F64-9AA7-56561529E66F}" type="pres">
      <dgm:prSet presAssocID="{FD9169E0-710B-46EF-B826-42EF48805880}" presName="LevelTwoTextNode" presStyleLbl="node3" presStyleIdx="3" presStyleCnt="7" custScaleX="328824" custLinFactNeighborX="-6889" custLinFactNeighborY="19041">
        <dgm:presLayoutVars>
          <dgm:chPref val="3"/>
        </dgm:presLayoutVars>
      </dgm:prSet>
      <dgm:spPr/>
    </dgm:pt>
    <dgm:pt modelId="{85CF5474-96EA-42D0-9BAF-CDBAC6FBAB94}" type="pres">
      <dgm:prSet presAssocID="{FD9169E0-710B-46EF-B826-42EF48805880}" presName="level3hierChild" presStyleCnt="0"/>
      <dgm:spPr/>
    </dgm:pt>
    <dgm:pt modelId="{4798679E-F616-4B1D-A1AD-0BEC45B35F44}" type="pres">
      <dgm:prSet presAssocID="{276F7265-5472-4146-AF85-C7FA33405912}" presName="conn2-1" presStyleLbl="parChTrans1D3" presStyleIdx="4" presStyleCnt="7"/>
      <dgm:spPr/>
    </dgm:pt>
    <dgm:pt modelId="{B955FA67-8FDC-487D-8BF2-5DA2706FB9E9}" type="pres">
      <dgm:prSet presAssocID="{276F7265-5472-4146-AF85-C7FA33405912}" presName="connTx" presStyleLbl="parChTrans1D3" presStyleIdx="4" presStyleCnt="7"/>
      <dgm:spPr/>
    </dgm:pt>
    <dgm:pt modelId="{C1F5B63C-3611-4030-A3C1-210DE4F15802}" type="pres">
      <dgm:prSet presAssocID="{0D1AE6C5-6B24-4407-A098-49D2704F98F2}" presName="root2" presStyleCnt="0"/>
      <dgm:spPr/>
    </dgm:pt>
    <dgm:pt modelId="{49881F1F-0CD7-45E3-A736-CDFB29F72BB0}" type="pres">
      <dgm:prSet presAssocID="{0D1AE6C5-6B24-4407-A098-49D2704F98F2}" presName="LevelTwoTextNode" presStyleLbl="node3" presStyleIdx="4" presStyleCnt="7" custScaleX="330497" custLinFactNeighborX="-8079" custLinFactNeighborY="8976">
        <dgm:presLayoutVars>
          <dgm:chPref val="3"/>
        </dgm:presLayoutVars>
      </dgm:prSet>
      <dgm:spPr/>
    </dgm:pt>
    <dgm:pt modelId="{BFAB3ECD-D23F-4679-A23B-955E502639EB}" type="pres">
      <dgm:prSet presAssocID="{0D1AE6C5-6B24-4407-A098-49D2704F98F2}" presName="level3hierChild" presStyleCnt="0"/>
      <dgm:spPr/>
    </dgm:pt>
    <dgm:pt modelId="{4EBA4892-277F-4D82-9001-A347C77C5F93}" type="pres">
      <dgm:prSet presAssocID="{9BEE945E-5E21-49FB-99AA-2062DA159A87}" presName="conn2-1" presStyleLbl="parChTrans1D3" presStyleIdx="5" presStyleCnt="7"/>
      <dgm:spPr/>
    </dgm:pt>
    <dgm:pt modelId="{ADFCC140-B93B-4C9C-B393-AADC24F87CE4}" type="pres">
      <dgm:prSet presAssocID="{9BEE945E-5E21-49FB-99AA-2062DA159A87}" presName="connTx" presStyleLbl="parChTrans1D3" presStyleIdx="5" presStyleCnt="7"/>
      <dgm:spPr/>
    </dgm:pt>
    <dgm:pt modelId="{9F0CAA94-0A98-47A7-9F88-FD4257CD9DA5}" type="pres">
      <dgm:prSet presAssocID="{E29939D4-11BD-49C3-874F-C1E36DA6D9CC}" presName="root2" presStyleCnt="0"/>
      <dgm:spPr/>
    </dgm:pt>
    <dgm:pt modelId="{A2081FA6-99F9-438C-8768-895F3DD8D265}" type="pres">
      <dgm:prSet presAssocID="{E29939D4-11BD-49C3-874F-C1E36DA6D9CC}" presName="LevelTwoTextNode" presStyleLbl="node3" presStyleIdx="5" presStyleCnt="7" custScaleX="329067" custLinFactNeighborX="-7988">
        <dgm:presLayoutVars>
          <dgm:chPref val="3"/>
        </dgm:presLayoutVars>
      </dgm:prSet>
      <dgm:spPr/>
    </dgm:pt>
    <dgm:pt modelId="{74928A39-83E3-411B-95B0-B11F55B7E14E}" type="pres">
      <dgm:prSet presAssocID="{E29939D4-11BD-49C3-874F-C1E36DA6D9CC}" presName="level3hierChild" presStyleCnt="0"/>
      <dgm:spPr/>
    </dgm:pt>
    <dgm:pt modelId="{2C2C4010-FB00-4039-A567-96E683573B65}" type="pres">
      <dgm:prSet presAssocID="{1604D534-CE67-4272-8BA9-54C85DBF2E75}" presName="conn2-1" presStyleLbl="parChTrans1D3" presStyleIdx="6" presStyleCnt="7"/>
      <dgm:spPr/>
    </dgm:pt>
    <dgm:pt modelId="{8D3D6953-EE5F-43DD-B7DE-3467560CE1D5}" type="pres">
      <dgm:prSet presAssocID="{1604D534-CE67-4272-8BA9-54C85DBF2E75}" presName="connTx" presStyleLbl="parChTrans1D3" presStyleIdx="6" presStyleCnt="7"/>
      <dgm:spPr/>
    </dgm:pt>
    <dgm:pt modelId="{B6DC57E4-7228-4E65-97D2-A34CFD841F49}" type="pres">
      <dgm:prSet presAssocID="{4EA1A90B-A6C5-4342-A8BC-71B8E544580F}" presName="root2" presStyleCnt="0"/>
      <dgm:spPr/>
    </dgm:pt>
    <dgm:pt modelId="{79A44DAA-C872-47F1-AC9F-5B7C8075B825}" type="pres">
      <dgm:prSet presAssocID="{4EA1A90B-A6C5-4342-A8BC-71B8E544580F}" presName="LevelTwoTextNode" presStyleLbl="node3" presStyleIdx="6" presStyleCnt="7" custScaleX="332418" custLinFactNeighborX="-8900" custLinFactNeighborY="753">
        <dgm:presLayoutVars>
          <dgm:chPref val="3"/>
        </dgm:presLayoutVars>
      </dgm:prSet>
      <dgm:spPr/>
    </dgm:pt>
    <dgm:pt modelId="{55421A33-D629-4ED3-BE59-5DDC47F32B46}" type="pres">
      <dgm:prSet presAssocID="{4EA1A90B-A6C5-4342-A8BC-71B8E544580F}" presName="level3hierChild" presStyleCnt="0"/>
      <dgm:spPr/>
    </dgm:pt>
  </dgm:ptLst>
  <dgm:cxnLst>
    <dgm:cxn modelId="{B47D9905-5FF5-428F-8CEA-DA526D3C2B26}" type="presOf" srcId="{746F4EFF-1BB3-463A-9FB1-ED4B5ACD57D3}" destId="{F2135301-495D-4E86-A96A-B7654CFF5AF2}" srcOrd="0" destOrd="0" presId="urn:microsoft.com/office/officeart/2005/8/layout/hierarchy2"/>
    <dgm:cxn modelId="{DAF3FA05-E5B8-4CD4-BA47-359BF89B2B4E}" type="presOf" srcId="{FD9169E0-710B-46EF-B826-42EF48805880}" destId="{DD4BF2D3-92AA-4F64-9AA7-56561529E66F}" srcOrd="0" destOrd="0" presId="urn:microsoft.com/office/officeart/2005/8/layout/hierarchy2"/>
    <dgm:cxn modelId="{30255009-C607-42D0-A1A9-55DCD0F6099D}" type="presOf" srcId="{4C9FF10D-7E64-4EC2-B05D-45A281C5E131}" destId="{ADBBA0F1-1945-48F9-9737-C1C8178F194C}" srcOrd="0" destOrd="0" presId="urn:microsoft.com/office/officeart/2005/8/layout/hierarchy2"/>
    <dgm:cxn modelId="{E3936010-FD15-458E-8C11-83C5B56D67AE}" type="presOf" srcId="{00BF892C-46B5-481D-82EA-26181EAAE6EB}" destId="{1F2998F5-C1E2-4747-B260-F8805476874B}" srcOrd="1" destOrd="0" presId="urn:microsoft.com/office/officeart/2005/8/layout/hierarchy2"/>
    <dgm:cxn modelId="{F5930619-BCFB-4A76-9744-DC560766573D}" type="presOf" srcId="{E29939D4-11BD-49C3-874F-C1E36DA6D9CC}" destId="{A2081FA6-99F9-438C-8768-895F3DD8D265}" srcOrd="0" destOrd="0" presId="urn:microsoft.com/office/officeart/2005/8/layout/hierarchy2"/>
    <dgm:cxn modelId="{0BC12F1B-4C9C-4CA7-9452-79109CCC962C}" srcId="{424CB19F-1A75-4A8B-958F-8BA90EEBB6B5}" destId="{2EBE1DEC-4D40-494A-9B9A-C22453FD67D6}" srcOrd="1" destOrd="0" parTransId="{A164DA8A-4B14-4C48-920C-66B6D8BB81A3}" sibTransId="{8BB2FD4E-3165-4DF5-95E8-81B81E83C053}"/>
    <dgm:cxn modelId="{75AACB1B-F399-4401-9157-A51BBC5A2EAC}" type="presOf" srcId="{D88D100F-1B25-4C1B-B0D3-5D18A840DE5C}" destId="{00FEE2CA-CCE9-4094-BA18-96AA6B2F718A}" srcOrd="0" destOrd="0" presId="urn:microsoft.com/office/officeart/2005/8/layout/hierarchy2"/>
    <dgm:cxn modelId="{A11E031E-5546-4B59-8D0A-93AF6F602F49}" type="presOf" srcId="{424CB19F-1A75-4A8B-958F-8BA90EEBB6B5}" destId="{F6DB184F-2025-4209-9862-0BE7DA3E2EC3}" srcOrd="0" destOrd="0" presId="urn:microsoft.com/office/officeart/2005/8/layout/hierarchy2"/>
    <dgm:cxn modelId="{EE0C5A2C-50C0-4DCC-B483-79F59B2F19D5}" srcId="{2EBE1DEC-4D40-494A-9B9A-C22453FD67D6}" destId="{4EA1A90B-A6C5-4342-A8BC-71B8E544580F}" srcOrd="3" destOrd="0" parTransId="{1604D534-CE67-4272-8BA9-54C85DBF2E75}" sibTransId="{C421B70F-EB67-4A19-9EA2-3EB517DDF9DE}"/>
    <dgm:cxn modelId="{132C932E-C8EB-4BFA-ADE6-19A9B36CF8E3}" type="presOf" srcId="{9BEE945E-5E21-49FB-99AA-2062DA159A87}" destId="{4EBA4892-277F-4D82-9001-A347C77C5F93}" srcOrd="0" destOrd="0" presId="urn:microsoft.com/office/officeart/2005/8/layout/hierarchy2"/>
    <dgm:cxn modelId="{4D998034-9E22-488C-BD92-84C2729E48F2}" type="presOf" srcId="{BBBC6E3D-0C4D-440D-81BD-B09E0A2C43C7}" destId="{19F80532-CD4A-4AB3-B7D3-D99B2230FE6C}" srcOrd="0" destOrd="0" presId="urn:microsoft.com/office/officeart/2005/8/layout/hierarchy2"/>
    <dgm:cxn modelId="{3573FC3D-0141-48A2-823D-43B636AEC255}" type="presOf" srcId="{276F7265-5472-4146-AF85-C7FA33405912}" destId="{4798679E-F616-4B1D-A1AD-0BEC45B35F44}" srcOrd="0" destOrd="0" presId="urn:microsoft.com/office/officeart/2005/8/layout/hierarchy2"/>
    <dgm:cxn modelId="{0560A361-CC2F-4B81-B7A9-25FF8C591451}" type="presOf" srcId="{A164DA8A-4B14-4C48-920C-66B6D8BB81A3}" destId="{9831D263-1A49-4AC4-9A55-EB10C5A4829E}" srcOrd="1" destOrd="0" presId="urn:microsoft.com/office/officeart/2005/8/layout/hierarchy2"/>
    <dgm:cxn modelId="{0E6E8D42-A239-4FC6-B1AF-35D3FFE85DBC}" srcId="{BBBC6E3D-0C4D-440D-81BD-B09E0A2C43C7}" destId="{424CB19F-1A75-4A8B-958F-8BA90EEBB6B5}" srcOrd="0" destOrd="0" parTransId="{ACF73005-08C2-419B-B580-87244277325B}" sibTransId="{A7B39817-083B-4468-AA4B-585B4C3D9B67}"/>
    <dgm:cxn modelId="{E16D3863-B272-4E87-A781-9DC65F81F7E8}" type="presOf" srcId="{2EBE1DEC-4D40-494A-9B9A-C22453FD67D6}" destId="{3A0F7233-33DA-43FE-BF2D-7B53C29B7A9D}" srcOrd="0" destOrd="0" presId="urn:microsoft.com/office/officeart/2005/8/layout/hierarchy2"/>
    <dgm:cxn modelId="{7ACCCC46-6EC8-46FD-A6B3-6DCDDDF736E9}" type="presOf" srcId="{276F7265-5472-4146-AF85-C7FA33405912}" destId="{B955FA67-8FDC-487D-8BF2-5DA2706FB9E9}" srcOrd="1" destOrd="0" presId="urn:microsoft.com/office/officeart/2005/8/layout/hierarchy2"/>
    <dgm:cxn modelId="{8A522247-A36D-404C-8857-44ED34BCDBE2}" type="presOf" srcId="{4EA1A90B-A6C5-4342-A8BC-71B8E544580F}" destId="{79A44DAA-C872-47F1-AC9F-5B7C8075B825}" srcOrd="0" destOrd="0" presId="urn:microsoft.com/office/officeart/2005/8/layout/hierarchy2"/>
    <dgm:cxn modelId="{A1A57D48-A7E1-4D21-B762-9510BDDC4C9C}" type="presOf" srcId="{1604D534-CE67-4272-8BA9-54C85DBF2E75}" destId="{2C2C4010-FB00-4039-A567-96E683573B65}" srcOrd="0" destOrd="0" presId="urn:microsoft.com/office/officeart/2005/8/layout/hierarchy2"/>
    <dgm:cxn modelId="{C963C26E-D1ED-41D8-B0AF-63FA070ECB46}" type="presOf" srcId="{781E4867-9146-42B0-9B5F-597B264C2ECC}" destId="{CCF3C937-79F3-4A7B-8A13-5064E4794144}" srcOrd="1" destOrd="0" presId="urn:microsoft.com/office/officeart/2005/8/layout/hierarchy2"/>
    <dgm:cxn modelId="{5512344F-95A8-44DE-8ED3-71D5A717EC30}" srcId="{424CB19F-1A75-4A8B-958F-8BA90EEBB6B5}" destId="{2BEF2708-0B9D-4AB8-B9B4-DA5B2E7BD99E}" srcOrd="0" destOrd="0" parTransId="{69E41D23-B0A2-4A4A-9E5B-13619DF5857F}" sibTransId="{6C7C26FD-1833-4239-B113-44E079791EB2}"/>
    <dgm:cxn modelId="{AC7D4971-73E3-4792-96F8-AF466CDE8858}" srcId="{2EBE1DEC-4D40-494A-9B9A-C22453FD67D6}" destId="{FD9169E0-710B-46EF-B826-42EF48805880}" srcOrd="0" destOrd="0" parTransId="{781E4867-9146-42B0-9B5F-597B264C2ECC}" sibTransId="{63534F88-7B65-4299-BDF5-F6A03686EDF3}"/>
    <dgm:cxn modelId="{6B78F357-3FE9-4EF3-A782-E3CEFE5A6EA7}" type="presOf" srcId="{0D1AE6C5-6B24-4407-A098-49D2704F98F2}" destId="{49881F1F-0CD7-45E3-A736-CDFB29F72BB0}" srcOrd="0" destOrd="0" presId="urn:microsoft.com/office/officeart/2005/8/layout/hierarchy2"/>
    <dgm:cxn modelId="{2AAE6578-7FDA-457F-B87B-BED9F1B1EDD9}" type="presOf" srcId="{9BEE945E-5E21-49FB-99AA-2062DA159A87}" destId="{ADFCC140-B93B-4C9C-B393-AADC24F87CE4}" srcOrd="1" destOrd="0" presId="urn:microsoft.com/office/officeart/2005/8/layout/hierarchy2"/>
    <dgm:cxn modelId="{938DAB7E-06A8-4216-A879-962087F824B8}" type="presOf" srcId="{69E41D23-B0A2-4A4A-9E5B-13619DF5857F}" destId="{B1A22AF0-A88A-4513-85F5-56C9D0723CEB}" srcOrd="0" destOrd="0" presId="urn:microsoft.com/office/officeart/2005/8/layout/hierarchy2"/>
    <dgm:cxn modelId="{A6176A81-4C95-4424-AE40-79A5FAF4417F}" srcId="{2EBE1DEC-4D40-494A-9B9A-C22453FD67D6}" destId="{0D1AE6C5-6B24-4407-A098-49D2704F98F2}" srcOrd="1" destOrd="0" parTransId="{276F7265-5472-4146-AF85-C7FA33405912}" sibTransId="{350BAB93-E92D-4F04-BF04-FD970DEB5F8B}"/>
    <dgm:cxn modelId="{B6DB218F-675C-4840-AC3E-BE0AD37B8713}" srcId="{2EBE1DEC-4D40-494A-9B9A-C22453FD67D6}" destId="{E29939D4-11BD-49C3-874F-C1E36DA6D9CC}" srcOrd="2" destOrd="0" parTransId="{9BEE945E-5E21-49FB-99AA-2062DA159A87}" sibTransId="{A148F962-4191-45B7-8725-27FCAE630DF6}"/>
    <dgm:cxn modelId="{55BB4C96-9667-4C2D-8BD2-CEDCE345C90D}" type="presOf" srcId="{00BF892C-46B5-481D-82EA-26181EAAE6EB}" destId="{C385A464-F8E2-433A-A76B-62AF681A059D}" srcOrd="0" destOrd="0" presId="urn:microsoft.com/office/officeart/2005/8/layout/hierarchy2"/>
    <dgm:cxn modelId="{2985229A-8AF8-40B6-A69B-57BB310C8BFE}" type="presOf" srcId="{1604D534-CE67-4272-8BA9-54C85DBF2E75}" destId="{8D3D6953-EE5F-43DD-B7DE-3467560CE1D5}" srcOrd="1" destOrd="0" presId="urn:microsoft.com/office/officeart/2005/8/layout/hierarchy2"/>
    <dgm:cxn modelId="{7872649B-CDC2-4A19-9665-3644FEB2E1FD}" srcId="{2BEF2708-0B9D-4AB8-B9B4-DA5B2E7BD99E}" destId="{746F4EFF-1BB3-463A-9FB1-ED4B5ACD57D3}" srcOrd="2" destOrd="0" parTransId="{D0AE4F4A-ADFD-4976-B951-E5C1876458C0}" sibTransId="{0E2C92BC-9729-402B-8F41-919F8A0AF9EE}"/>
    <dgm:cxn modelId="{39EBC6A4-2528-4AFC-AF09-B8F98D920420}" type="presOf" srcId="{D0AE4F4A-ADFD-4976-B951-E5C1876458C0}" destId="{8058A18B-7763-48FE-A23A-0698A2EA27D5}" srcOrd="0" destOrd="0" presId="urn:microsoft.com/office/officeart/2005/8/layout/hierarchy2"/>
    <dgm:cxn modelId="{7208BBBA-5272-472C-AEC8-AF89C675F3C3}" type="presOf" srcId="{4C9FF10D-7E64-4EC2-B05D-45A281C5E131}" destId="{7A186F76-CE37-4E74-AF0A-D369CE628861}" srcOrd="1" destOrd="0" presId="urn:microsoft.com/office/officeart/2005/8/layout/hierarchy2"/>
    <dgm:cxn modelId="{7D3151BF-C9CB-4CE1-AA2B-C089B86E38E0}" type="presOf" srcId="{D0AE4F4A-ADFD-4976-B951-E5C1876458C0}" destId="{A882526D-461B-429F-A018-9666672744C5}" srcOrd="1" destOrd="0" presId="urn:microsoft.com/office/officeart/2005/8/layout/hierarchy2"/>
    <dgm:cxn modelId="{304F9BC1-B572-4971-933D-146D5BC05913}" type="presOf" srcId="{A164DA8A-4B14-4C48-920C-66B6D8BB81A3}" destId="{8479C2EB-F789-4382-8519-9766AE7AB350}" srcOrd="0" destOrd="0" presId="urn:microsoft.com/office/officeart/2005/8/layout/hierarchy2"/>
    <dgm:cxn modelId="{0A458FCC-B862-4F47-917A-0A380AE004A4}" type="presOf" srcId="{69E41D23-B0A2-4A4A-9E5B-13619DF5857F}" destId="{EC5A9AEF-EC8E-4F27-BB37-BDB076CAC09D}" srcOrd="1" destOrd="0" presId="urn:microsoft.com/office/officeart/2005/8/layout/hierarchy2"/>
    <dgm:cxn modelId="{579501CE-96B1-41D0-BB2E-D34E5D0A1869}" type="presOf" srcId="{2BEF2708-0B9D-4AB8-B9B4-DA5B2E7BD99E}" destId="{39968FF2-59EE-4654-9C23-BAC58BCC66DF}" srcOrd="0" destOrd="0" presId="urn:microsoft.com/office/officeart/2005/8/layout/hierarchy2"/>
    <dgm:cxn modelId="{EBD3C5D6-7A72-4734-A72A-A5540F3FFE61}" type="presOf" srcId="{781E4867-9146-42B0-9B5F-597B264C2ECC}" destId="{BB62F6EF-96EC-414D-A25B-A50B6EDE5CF7}" srcOrd="0" destOrd="0" presId="urn:microsoft.com/office/officeart/2005/8/layout/hierarchy2"/>
    <dgm:cxn modelId="{59ACDCE5-4E1E-4E37-B778-5B2C7C6955D0}" srcId="{2BEF2708-0B9D-4AB8-B9B4-DA5B2E7BD99E}" destId="{D88D100F-1B25-4C1B-B0D3-5D18A840DE5C}" srcOrd="1" destOrd="0" parTransId="{4C9FF10D-7E64-4EC2-B05D-45A281C5E131}" sibTransId="{D2DC6D03-F613-41AD-9B6F-2891DB7B5145}"/>
    <dgm:cxn modelId="{D4D218E7-2D32-4F3A-BF87-04BF69F4D453}" srcId="{2BEF2708-0B9D-4AB8-B9B4-DA5B2E7BD99E}" destId="{9E82B423-E694-4EF5-BE6C-B75F2A059E0A}" srcOrd="0" destOrd="0" parTransId="{00BF892C-46B5-481D-82EA-26181EAAE6EB}" sibTransId="{DAF52DE4-FA52-41A2-93F3-81B8BDB3593D}"/>
    <dgm:cxn modelId="{70EAF1E7-0C40-4F05-9C09-BAF53D523BE3}" type="presOf" srcId="{9E82B423-E694-4EF5-BE6C-B75F2A059E0A}" destId="{0399D4A9-16CA-4AE4-BC2F-B61694D95799}" srcOrd="0" destOrd="0" presId="urn:microsoft.com/office/officeart/2005/8/layout/hierarchy2"/>
    <dgm:cxn modelId="{21E0AA7E-DAAF-41A4-8038-D095D49E6AF4}" type="presParOf" srcId="{19F80532-CD4A-4AB3-B7D3-D99B2230FE6C}" destId="{18ACC821-7667-400F-B118-62E33AD69774}" srcOrd="0" destOrd="0" presId="urn:microsoft.com/office/officeart/2005/8/layout/hierarchy2"/>
    <dgm:cxn modelId="{6060B3D1-8ECD-46B3-B9FA-7208236F4CC4}" type="presParOf" srcId="{18ACC821-7667-400F-B118-62E33AD69774}" destId="{F6DB184F-2025-4209-9862-0BE7DA3E2EC3}" srcOrd="0" destOrd="0" presId="urn:microsoft.com/office/officeart/2005/8/layout/hierarchy2"/>
    <dgm:cxn modelId="{676F5361-19C0-4454-B0C3-E39A0C00858D}" type="presParOf" srcId="{18ACC821-7667-400F-B118-62E33AD69774}" destId="{F62C19CA-81D1-4D42-B27C-00264C55533B}" srcOrd="1" destOrd="0" presId="urn:microsoft.com/office/officeart/2005/8/layout/hierarchy2"/>
    <dgm:cxn modelId="{5642208F-ABEA-4E40-9494-59ACBEE4AB91}" type="presParOf" srcId="{F62C19CA-81D1-4D42-B27C-00264C55533B}" destId="{B1A22AF0-A88A-4513-85F5-56C9D0723CEB}" srcOrd="0" destOrd="0" presId="urn:microsoft.com/office/officeart/2005/8/layout/hierarchy2"/>
    <dgm:cxn modelId="{546C11E7-54B7-4083-882B-F672FE7AB517}" type="presParOf" srcId="{B1A22AF0-A88A-4513-85F5-56C9D0723CEB}" destId="{EC5A9AEF-EC8E-4F27-BB37-BDB076CAC09D}" srcOrd="0" destOrd="0" presId="urn:microsoft.com/office/officeart/2005/8/layout/hierarchy2"/>
    <dgm:cxn modelId="{44558C04-BACA-4F0F-8D24-DA39311C8787}" type="presParOf" srcId="{F62C19CA-81D1-4D42-B27C-00264C55533B}" destId="{AAD9E8A5-741D-4676-A243-8055F4C8D3A1}" srcOrd="1" destOrd="0" presId="urn:microsoft.com/office/officeart/2005/8/layout/hierarchy2"/>
    <dgm:cxn modelId="{839EFB77-19D5-4194-9CE3-37B952202AC2}" type="presParOf" srcId="{AAD9E8A5-741D-4676-A243-8055F4C8D3A1}" destId="{39968FF2-59EE-4654-9C23-BAC58BCC66DF}" srcOrd="0" destOrd="0" presId="urn:microsoft.com/office/officeart/2005/8/layout/hierarchy2"/>
    <dgm:cxn modelId="{B0B80895-39EA-4A39-BE32-FEE3213BC562}" type="presParOf" srcId="{AAD9E8A5-741D-4676-A243-8055F4C8D3A1}" destId="{6C139E92-692D-4D0C-9F84-244FA84B87F7}" srcOrd="1" destOrd="0" presId="urn:microsoft.com/office/officeart/2005/8/layout/hierarchy2"/>
    <dgm:cxn modelId="{53527953-DF27-4658-B40E-4D590C889FDA}" type="presParOf" srcId="{6C139E92-692D-4D0C-9F84-244FA84B87F7}" destId="{C385A464-F8E2-433A-A76B-62AF681A059D}" srcOrd="0" destOrd="0" presId="urn:microsoft.com/office/officeart/2005/8/layout/hierarchy2"/>
    <dgm:cxn modelId="{E29988FD-C05E-4702-9898-DF9520E48B7F}" type="presParOf" srcId="{C385A464-F8E2-433A-A76B-62AF681A059D}" destId="{1F2998F5-C1E2-4747-B260-F8805476874B}" srcOrd="0" destOrd="0" presId="urn:microsoft.com/office/officeart/2005/8/layout/hierarchy2"/>
    <dgm:cxn modelId="{A4B68289-3D3A-4332-B5DB-A02EF32BFB9F}" type="presParOf" srcId="{6C139E92-692D-4D0C-9F84-244FA84B87F7}" destId="{D11DC75B-68DB-450E-8F2A-BEDBCB8BE805}" srcOrd="1" destOrd="0" presId="urn:microsoft.com/office/officeart/2005/8/layout/hierarchy2"/>
    <dgm:cxn modelId="{58579A90-E1C7-4DA3-A129-4E7AAF74E98F}" type="presParOf" srcId="{D11DC75B-68DB-450E-8F2A-BEDBCB8BE805}" destId="{0399D4A9-16CA-4AE4-BC2F-B61694D95799}" srcOrd="0" destOrd="0" presId="urn:microsoft.com/office/officeart/2005/8/layout/hierarchy2"/>
    <dgm:cxn modelId="{88CC2DFB-746E-4B7D-91D8-77AF07FD2186}" type="presParOf" srcId="{D11DC75B-68DB-450E-8F2A-BEDBCB8BE805}" destId="{E804A9DA-705D-4AB1-8111-CEE7781E33D5}" srcOrd="1" destOrd="0" presId="urn:microsoft.com/office/officeart/2005/8/layout/hierarchy2"/>
    <dgm:cxn modelId="{794EEA80-03B2-4959-9D7A-E6B2354C5DD3}" type="presParOf" srcId="{6C139E92-692D-4D0C-9F84-244FA84B87F7}" destId="{ADBBA0F1-1945-48F9-9737-C1C8178F194C}" srcOrd="2" destOrd="0" presId="urn:microsoft.com/office/officeart/2005/8/layout/hierarchy2"/>
    <dgm:cxn modelId="{5CBC12BC-E63A-4854-B3C4-530EB401DCF3}" type="presParOf" srcId="{ADBBA0F1-1945-48F9-9737-C1C8178F194C}" destId="{7A186F76-CE37-4E74-AF0A-D369CE628861}" srcOrd="0" destOrd="0" presId="urn:microsoft.com/office/officeart/2005/8/layout/hierarchy2"/>
    <dgm:cxn modelId="{390CB6BC-8949-4F36-B1E4-7C75FF55889B}" type="presParOf" srcId="{6C139E92-692D-4D0C-9F84-244FA84B87F7}" destId="{816A48BB-2923-4DB0-8D44-C8874C3C95B5}" srcOrd="3" destOrd="0" presId="urn:microsoft.com/office/officeart/2005/8/layout/hierarchy2"/>
    <dgm:cxn modelId="{B7282EB9-B720-45B8-8CF2-EBAEC0D5FCB1}" type="presParOf" srcId="{816A48BB-2923-4DB0-8D44-C8874C3C95B5}" destId="{00FEE2CA-CCE9-4094-BA18-96AA6B2F718A}" srcOrd="0" destOrd="0" presId="urn:microsoft.com/office/officeart/2005/8/layout/hierarchy2"/>
    <dgm:cxn modelId="{671C2D11-2E8F-47DC-A035-6E325CE901F8}" type="presParOf" srcId="{816A48BB-2923-4DB0-8D44-C8874C3C95B5}" destId="{EF59A60C-86BA-48F2-88D0-C90BEDA27EE8}" srcOrd="1" destOrd="0" presId="urn:microsoft.com/office/officeart/2005/8/layout/hierarchy2"/>
    <dgm:cxn modelId="{5B67C9C7-6D60-4911-9721-0032D6DD9FDC}" type="presParOf" srcId="{6C139E92-692D-4D0C-9F84-244FA84B87F7}" destId="{8058A18B-7763-48FE-A23A-0698A2EA27D5}" srcOrd="4" destOrd="0" presId="urn:microsoft.com/office/officeart/2005/8/layout/hierarchy2"/>
    <dgm:cxn modelId="{307948E9-82B6-4330-AD2A-2F9BBFCD8B14}" type="presParOf" srcId="{8058A18B-7763-48FE-A23A-0698A2EA27D5}" destId="{A882526D-461B-429F-A018-9666672744C5}" srcOrd="0" destOrd="0" presId="urn:microsoft.com/office/officeart/2005/8/layout/hierarchy2"/>
    <dgm:cxn modelId="{972C27B0-238B-4BBA-9D34-E90C50389933}" type="presParOf" srcId="{6C139E92-692D-4D0C-9F84-244FA84B87F7}" destId="{97D6885D-770B-4038-8992-0017722E3C37}" srcOrd="5" destOrd="0" presId="urn:microsoft.com/office/officeart/2005/8/layout/hierarchy2"/>
    <dgm:cxn modelId="{15D33950-D039-4CD1-A234-E10C58B426CB}" type="presParOf" srcId="{97D6885D-770B-4038-8992-0017722E3C37}" destId="{F2135301-495D-4E86-A96A-B7654CFF5AF2}" srcOrd="0" destOrd="0" presId="urn:microsoft.com/office/officeart/2005/8/layout/hierarchy2"/>
    <dgm:cxn modelId="{7E907E75-8057-4225-A1CA-C8A67715CA62}" type="presParOf" srcId="{97D6885D-770B-4038-8992-0017722E3C37}" destId="{1721464D-F66F-4287-8579-921B8365DF59}" srcOrd="1" destOrd="0" presId="urn:microsoft.com/office/officeart/2005/8/layout/hierarchy2"/>
    <dgm:cxn modelId="{77DC83B6-6CB9-45D1-A2BD-7CD2C749EF6A}" type="presParOf" srcId="{F62C19CA-81D1-4D42-B27C-00264C55533B}" destId="{8479C2EB-F789-4382-8519-9766AE7AB350}" srcOrd="2" destOrd="0" presId="urn:microsoft.com/office/officeart/2005/8/layout/hierarchy2"/>
    <dgm:cxn modelId="{400C72EB-E45B-44CD-BBFC-7AC99B16AE47}" type="presParOf" srcId="{8479C2EB-F789-4382-8519-9766AE7AB350}" destId="{9831D263-1A49-4AC4-9A55-EB10C5A4829E}" srcOrd="0" destOrd="0" presId="urn:microsoft.com/office/officeart/2005/8/layout/hierarchy2"/>
    <dgm:cxn modelId="{A0D6C062-9A28-4CB6-90AE-6242FAD7FE4B}" type="presParOf" srcId="{F62C19CA-81D1-4D42-B27C-00264C55533B}" destId="{F6F67E0A-D1D4-47A3-9A12-3DFC089270A8}" srcOrd="3" destOrd="0" presId="urn:microsoft.com/office/officeart/2005/8/layout/hierarchy2"/>
    <dgm:cxn modelId="{F503809E-2C14-4763-8164-EE549BEB83A8}" type="presParOf" srcId="{F6F67E0A-D1D4-47A3-9A12-3DFC089270A8}" destId="{3A0F7233-33DA-43FE-BF2D-7B53C29B7A9D}" srcOrd="0" destOrd="0" presId="urn:microsoft.com/office/officeart/2005/8/layout/hierarchy2"/>
    <dgm:cxn modelId="{03F94E83-E6A0-45DC-8D79-CB543F6D9DFB}" type="presParOf" srcId="{F6F67E0A-D1D4-47A3-9A12-3DFC089270A8}" destId="{CB8E9816-5691-45E5-AFA9-B0C5ABE97239}" srcOrd="1" destOrd="0" presId="urn:microsoft.com/office/officeart/2005/8/layout/hierarchy2"/>
    <dgm:cxn modelId="{82063482-DF67-4B1D-AA94-D17D64D89C32}" type="presParOf" srcId="{CB8E9816-5691-45E5-AFA9-B0C5ABE97239}" destId="{BB62F6EF-96EC-414D-A25B-A50B6EDE5CF7}" srcOrd="0" destOrd="0" presId="urn:microsoft.com/office/officeart/2005/8/layout/hierarchy2"/>
    <dgm:cxn modelId="{7A1053AB-5315-47D3-BA3D-93E80F8E6E90}" type="presParOf" srcId="{BB62F6EF-96EC-414D-A25B-A50B6EDE5CF7}" destId="{CCF3C937-79F3-4A7B-8A13-5064E4794144}" srcOrd="0" destOrd="0" presId="urn:microsoft.com/office/officeart/2005/8/layout/hierarchy2"/>
    <dgm:cxn modelId="{69ABB0AB-2292-4902-A785-B0432C5CC862}" type="presParOf" srcId="{CB8E9816-5691-45E5-AFA9-B0C5ABE97239}" destId="{BA647D8F-4320-4F9B-84C0-A996DECFA90B}" srcOrd="1" destOrd="0" presId="urn:microsoft.com/office/officeart/2005/8/layout/hierarchy2"/>
    <dgm:cxn modelId="{E87D27D5-6856-4AED-B59B-CA8B0AE93719}" type="presParOf" srcId="{BA647D8F-4320-4F9B-84C0-A996DECFA90B}" destId="{DD4BF2D3-92AA-4F64-9AA7-56561529E66F}" srcOrd="0" destOrd="0" presId="urn:microsoft.com/office/officeart/2005/8/layout/hierarchy2"/>
    <dgm:cxn modelId="{E8C04136-44EE-4CA0-A041-B45AF227E7F3}" type="presParOf" srcId="{BA647D8F-4320-4F9B-84C0-A996DECFA90B}" destId="{85CF5474-96EA-42D0-9BAF-CDBAC6FBAB94}" srcOrd="1" destOrd="0" presId="urn:microsoft.com/office/officeart/2005/8/layout/hierarchy2"/>
    <dgm:cxn modelId="{A44BDC6B-A7DE-43B9-A471-CEAB41DCA9FC}" type="presParOf" srcId="{CB8E9816-5691-45E5-AFA9-B0C5ABE97239}" destId="{4798679E-F616-4B1D-A1AD-0BEC45B35F44}" srcOrd="2" destOrd="0" presId="urn:microsoft.com/office/officeart/2005/8/layout/hierarchy2"/>
    <dgm:cxn modelId="{499E4046-0E0C-4E00-9466-7F42127C69AE}" type="presParOf" srcId="{4798679E-F616-4B1D-A1AD-0BEC45B35F44}" destId="{B955FA67-8FDC-487D-8BF2-5DA2706FB9E9}" srcOrd="0" destOrd="0" presId="urn:microsoft.com/office/officeart/2005/8/layout/hierarchy2"/>
    <dgm:cxn modelId="{D75028F3-1A3B-497F-9C1E-66BAD71E8F61}" type="presParOf" srcId="{CB8E9816-5691-45E5-AFA9-B0C5ABE97239}" destId="{C1F5B63C-3611-4030-A3C1-210DE4F15802}" srcOrd="3" destOrd="0" presId="urn:microsoft.com/office/officeart/2005/8/layout/hierarchy2"/>
    <dgm:cxn modelId="{1C853EE1-BB55-4B0C-A61E-1D7DA23978AB}" type="presParOf" srcId="{C1F5B63C-3611-4030-A3C1-210DE4F15802}" destId="{49881F1F-0CD7-45E3-A736-CDFB29F72BB0}" srcOrd="0" destOrd="0" presId="urn:microsoft.com/office/officeart/2005/8/layout/hierarchy2"/>
    <dgm:cxn modelId="{DC229C45-5009-4C6E-BE27-6A5F39E95F0F}" type="presParOf" srcId="{C1F5B63C-3611-4030-A3C1-210DE4F15802}" destId="{BFAB3ECD-D23F-4679-A23B-955E502639EB}" srcOrd="1" destOrd="0" presId="urn:microsoft.com/office/officeart/2005/8/layout/hierarchy2"/>
    <dgm:cxn modelId="{12033B3E-7A7A-46FA-8C31-36B3B78967C0}" type="presParOf" srcId="{CB8E9816-5691-45E5-AFA9-B0C5ABE97239}" destId="{4EBA4892-277F-4D82-9001-A347C77C5F93}" srcOrd="4" destOrd="0" presId="urn:microsoft.com/office/officeart/2005/8/layout/hierarchy2"/>
    <dgm:cxn modelId="{ACF18A4F-EB58-4753-95AC-BDCACB887C41}" type="presParOf" srcId="{4EBA4892-277F-4D82-9001-A347C77C5F93}" destId="{ADFCC140-B93B-4C9C-B393-AADC24F87CE4}" srcOrd="0" destOrd="0" presId="urn:microsoft.com/office/officeart/2005/8/layout/hierarchy2"/>
    <dgm:cxn modelId="{A21C44BD-AE38-4C53-9545-2996059A8C85}" type="presParOf" srcId="{CB8E9816-5691-45E5-AFA9-B0C5ABE97239}" destId="{9F0CAA94-0A98-47A7-9F88-FD4257CD9DA5}" srcOrd="5" destOrd="0" presId="urn:microsoft.com/office/officeart/2005/8/layout/hierarchy2"/>
    <dgm:cxn modelId="{C3EAA814-AC2C-47AD-BD58-9A9240C4BDBD}" type="presParOf" srcId="{9F0CAA94-0A98-47A7-9F88-FD4257CD9DA5}" destId="{A2081FA6-99F9-438C-8768-895F3DD8D265}" srcOrd="0" destOrd="0" presId="urn:microsoft.com/office/officeart/2005/8/layout/hierarchy2"/>
    <dgm:cxn modelId="{001CD74E-8C39-4A70-AD6B-7127AC85AE0A}" type="presParOf" srcId="{9F0CAA94-0A98-47A7-9F88-FD4257CD9DA5}" destId="{74928A39-83E3-411B-95B0-B11F55B7E14E}" srcOrd="1" destOrd="0" presId="urn:microsoft.com/office/officeart/2005/8/layout/hierarchy2"/>
    <dgm:cxn modelId="{6DF3D2FB-785D-4CEC-A32A-CFE9C4C1A572}" type="presParOf" srcId="{CB8E9816-5691-45E5-AFA9-B0C5ABE97239}" destId="{2C2C4010-FB00-4039-A567-96E683573B65}" srcOrd="6" destOrd="0" presId="urn:microsoft.com/office/officeart/2005/8/layout/hierarchy2"/>
    <dgm:cxn modelId="{4F7A072B-C0A9-4178-A942-EDAF6AB674BE}" type="presParOf" srcId="{2C2C4010-FB00-4039-A567-96E683573B65}" destId="{8D3D6953-EE5F-43DD-B7DE-3467560CE1D5}" srcOrd="0" destOrd="0" presId="urn:microsoft.com/office/officeart/2005/8/layout/hierarchy2"/>
    <dgm:cxn modelId="{10DECC53-5ADA-4250-9612-728515892C9E}" type="presParOf" srcId="{CB8E9816-5691-45E5-AFA9-B0C5ABE97239}" destId="{B6DC57E4-7228-4E65-97D2-A34CFD841F49}" srcOrd="7" destOrd="0" presId="urn:microsoft.com/office/officeart/2005/8/layout/hierarchy2"/>
    <dgm:cxn modelId="{B4FE7D63-6A93-4ACD-8C0E-0A040392930A}" type="presParOf" srcId="{B6DC57E4-7228-4E65-97D2-A34CFD841F49}" destId="{79A44DAA-C872-47F1-AC9F-5B7C8075B825}" srcOrd="0" destOrd="0" presId="urn:microsoft.com/office/officeart/2005/8/layout/hierarchy2"/>
    <dgm:cxn modelId="{14248559-0309-4486-ABC4-BBF4F12A461F}" type="presParOf" srcId="{B6DC57E4-7228-4E65-97D2-A34CFD841F49}" destId="{55421A33-D629-4ED3-BE59-5DDC47F32B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3ADB2A-28B4-4C1E-B06D-DAE3368B8D0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s-ES"/>
        </a:p>
      </dgm:t>
    </dgm:pt>
    <dgm:pt modelId="{17B074AC-E7AD-4CA6-909B-DEBE76D2261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1" dirty="0">
              <a:latin typeface="Aharoni" panose="02010803020104030203" pitchFamily="2" charset="-79"/>
              <a:cs typeface="Aharoni" panose="02010803020104030203" pitchFamily="2" charset="-79"/>
            </a:rPr>
            <a:t>CIRCUNSTANCIAS DE LA PRODUCCIÓN</a:t>
          </a:r>
        </a:p>
      </dgm:t>
    </dgm:pt>
    <dgm:pt modelId="{C6EDCF19-8693-401D-BADA-FD056524EB94}" type="parTrans" cxnId="{A7D95956-95D1-42F7-B0EF-72BA2589329A}">
      <dgm:prSet/>
      <dgm:spPr/>
      <dgm:t>
        <a:bodyPr/>
        <a:lstStyle/>
        <a:p>
          <a:endParaRPr lang="es-ES"/>
        </a:p>
      </dgm:t>
    </dgm:pt>
    <dgm:pt modelId="{6BFC8959-389B-489C-B81B-6E0DB2BDAF29}" type="sibTrans" cxnId="{A7D95956-95D1-42F7-B0EF-72BA2589329A}">
      <dgm:prSet/>
      <dgm:spPr/>
      <dgm:t>
        <a:bodyPr/>
        <a:lstStyle/>
        <a:p>
          <a:endParaRPr lang="es-ES"/>
        </a:p>
      </dgm:t>
    </dgm:pt>
    <dgm:pt modelId="{53BD01F2-8EB2-4628-8BCB-7D69E9002D5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0">
              <a:latin typeface="Aharoni" panose="02010803020104030203" pitchFamily="2" charset="-79"/>
              <a:cs typeface="Aharoni" panose="02010803020104030203" pitchFamily="2" charset="-79"/>
            </a:rPr>
            <a:t>Incremento ocasional de la actividad</a:t>
          </a:r>
        </a:p>
      </dgm:t>
    </dgm:pt>
    <dgm:pt modelId="{AE19140B-15CE-41D9-8871-49BDF9F1A2D4}" type="parTrans" cxnId="{A8C3537B-AC0E-491F-9994-535C4F1C571A}">
      <dgm:prSet/>
      <dgm:spPr/>
      <dgm:t>
        <a:bodyPr/>
        <a:lstStyle/>
        <a:p>
          <a:endParaRPr lang="es-ES"/>
        </a:p>
      </dgm:t>
    </dgm:pt>
    <dgm:pt modelId="{C0EBB7F3-9D7A-4567-BB7E-19578040CE47}" type="sibTrans" cxnId="{A8C3537B-AC0E-491F-9994-535C4F1C571A}">
      <dgm:prSet/>
      <dgm:spPr/>
      <dgm:t>
        <a:bodyPr/>
        <a:lstStyle/>
        <a:p>
          <a:endParaRPr lang="es-ES"/>
        </a:p>
      </dgm:t>
    </dgm:pt>
    <dgm:pt modelId="{343050EE-904B-41B4-B4C4-62632AD06A1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1" dirty="0">
              <a:latin typeface="Aharoni" panose="02010803020104030203" pitchFamily="2" charset="-79"/>
              <a:cs typeface="Aharoni" panose="02010803020104030203" pitchFamily="2" charset="-79"/>
            </a:rPr>
            <a:t>INDEFINIDO</a:t>
          </a:r>
        </a:p>
      </dgm:t>
    </dgm:pt>
    <dgm:pt modelId="{9F3C17AB-4A93-4CFB-BF9A-27F718C74858}" type="parTrans" cxnId="{377437E3-F7E4-44B0-9045-80F20A964A50}">
      <dgm:prSet/>
      <dgm:spPr/>
      <dgm:t>
        <a:bodyPr/>
        <a:lstStyle/>
        <a:p>
          <a:endParaRPr lang="es-ES"/>
        </a:p>
      </dgm:t>
    </dgm:pt>
    <dgm:pt modelId="{634BBEBE-8212-411B-84DE-E364743547F5}" type="sibTrans" cxnId="{377437E3-F7E4-44B0-9045-80F20A964A50}">
      <dgm:prSet/>
      <dgm:spPr/>
      <dgm:t>
        <a:bodyPr/>
        <a:lstStyle/>
        <a:p>
          <a:endParaRPr lang="es-ES"/>
        </a:p>
      </dgm:t>
    </dgm:pt>
    <dgm:pt modelId="{9E94C91E-F48F-48C5-90AC-B7A7CC32533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0">
              <a:latin typeface="Aharoni" panose="02010803020104030203" pitchFamily="2" charset="-79"/>
              <a:cs typeface="Aharoni" panose="02010803020104030203" pitchFamily="2" charset="-79"/>
            </a:rPr>
            <a:t>Reducción de la temporalidad</a:t>
          </a:r>
        </a:p>
      </dgm:t>
    </dgm:pt>
    <dgm:pt modelId="{38E42AAA-EC7D-4FD8-A5A9-B1DC218C4A6C}" type="parTrans" cxnId="{8B3F77A6-D212-4A03-ACE1-E24B13A890E9}">
      <dgm:prSet/>
      <dgm:spPr/>
      <dgm:t>
        <a:bodyPr/>
        <a:lstStyle/>
        <a:p>
          <a:endParaRPr lang="es-ES"/>
        </a:p>
      </dgm:t>
    </dgm:pt>
    <dgm:pt modelId="{9DDDFC4C-DCC9-4FCE-824E-98FC1A1B804B}" type="sibTrans" cxnId="{8B3F77A6-D212-4A03-ACE1-E24B13A890E9}">
      <dgm:prSet/>
      <dgm:spPr/>
      <dgm:t>
        <a:bodyPr/>
        <a:lstStyle/>
        <a:p>
          <a:endParaRPr lang="es-ES"/>
        </a:p>
      </dgm:t>
    </dgm:pt>
    <dgm:pt modelId="{CE523C47-8763-4DB2-845A-0BFDCA10822A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1" dirty="0">
              <a:latin typeface="Aharoni" panose="02010803020104030203" pitchFamily="2" charset="-79"/>
              <a:cs typeface="Aharoni" panose="02010803020104030203" pitchFamily="2" charset="-79"/>
            </a:rPr>
            <a:t>DURACIÓN DETERMINADA</a:t>
          </a:r>
        </a:p>
      </dgm:t>
    </dgm:pt>
    <dgm:pt modelId="{F177E2C1-31B5-4BDD-9E08-FE14FB69FB37}" type="parTrans" cxnId="{2660C07F-87AF-4791-8B5A-DDB3B8537FE4}">
      <dgm:prSet/>
      <dgm:spPr/>
      <dgm:t>
        <a:bodyPr/>
        <a:lstStyle/>
        <a:p>
          <a:endParaRPr lang="es-ES"/>
        </a:p>
      </dgm:t>
    </dgm:pt>
    <dgm:pt modelId="{3B346ED8-9E8C-4D46-98B6-80C36942D739}" type="sibTrans" cxnId="{2660C07F-87AF-4791-8B5A-DDB3B8537FE4}">
      <dgm:prSet/>
      <dgm:spPr/>
      <dgm:t>
        <a:bodyPr/>
        <a:lstStyle/>
        <a:p>
          <a:endParaRPr lang="es-ES"/>
        </a:p>
      </dgm:t>
    </dgm:pt>
    <dgm:pt modelId="{4ED02161-B64D-466E-B61B-2C597A541F2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0">
              <a:latin typeface="Aharoni" panose="02010803020104030203" pitchFamily="2" charset="-79"/>
              <a:cs typeface="Aharoni" panose="02010803020104030203" pitchFamily="2" charset="-79"/>
            </a:rPr>
            <a:t>Duración máx. 6 meses</a:t>
          </a:r>
        </a:p>
      </dgm:t>
    </dgm:pt>
    <dgm:pt modelId="{67C00A23-202E-47BE-B056-239768E1D940}" type="parTrans" cxnId="{31B4BFC3-A259-41EA-87E5-A5729BC2ED30}">
      <dgm:prSet/>
      <dgm:spPr/>
      <dgm:t>
        <a:bodyPr/>
        <a:lstStyle/>
        <a:p>
          <a:endParaRPr lang="es-ES"/>
        </a:p>
      </dgm:t>
    </dgm:pt>
    <dgm:pt modelId="{9AFA79DE-CAC4-4FFF-AF4C-B7757CA4775C}" type="sibTrans" cxnId="{31B4BFC3-A259-41EA-87E5-A5729BC2ED30}">
      <dgm:prSet/>
      <dgm:spPr/>
      <dgm:t>
        <a:bodyPr/>
        <a:lstStyle/>
        <a:p>
          <a:endParaRPr lang="es-ES"/>
        </a:p>
      </dgm:t>
    </dgm:pt>
    <dgm:pt modelId="{49CF53B4-2DD4-4CEC-844F-2E8142F8DC6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0">
              <a:latin typeface="Aharoni" panose="02010803020104030203" pitchFamily="2" charset="-79"/>
              <a:cs typeface="Aharoni" panose="02010803020104030203" pitchFamily="2" charset="-79"/>
            </a:rPr>
            <a:t>Especificar la causa habilitante</a:t>
          </a:r>
        </a:p>
      </dgm:t>
    </dgm:pt>
    <dgm:pt modelId="{9839DF7C-77BF-463B-9C6E-7886BA352C06}" type="parTrans" cxnId="{1B105DF3-8047-4AB5-A9C7-92AD8E9C8A55}">
      <dgm:prSet/>
      <dgm:spPr/>
      <dgm:t>
        <a:bodyPr/>
        <a:lstStyle/>
        <a:p>
          <a:endParaRPr lang="es-ES"/>
        </a:p>
      </dgm:t>
    </dgm:pt>
    <dgm:pt modelId="{46A81F1E-73F0-469E-984A-4990BF4F0FE6}" type="sibTrans" cxnId="{1B105DF3-8047-4AB5-A9C7-92AD8E9C8A55}">
      <dgm:prSet/>
      <dgm:spPr/>
      <dgm:t>
        <a:bodyPr/>
        <a:lstStyle/>
        <a:p>
          <a:endParaRPr lang="es-ES"/>
        </a:p>
      </dgm:t>
    </dgm:pt>
    <dgm:pt modelId="{F92633A9-8D7E-414D-B7C5-388DFBC8012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0">
              <a:latin typeface="Aharoni" panose="02010803020104030203" pitchFamily="2" charset="-79"/>
              <a:cs typeface="Aharoni" panose="02010803020104030203" pitchFamily="2" charset="-79"/>
            </a:rPr>
            <a:t>Fondos PRTR</a:t>
          </a:r>
        </a:p>
      </dgm:t>
    </dgm:pt>
    <dgm:pt modelId="{C49BAAE9-EDA7-412F-8995-9C0C7E17590D}" type="parTrans" cxnId="{4989B194-B79E-4CF1-A5F0-CF05C8B5B6D8}">
      <dgm:prSet/>
      <dgm:spPr/>
      <dgm:t>
        <a:bodyPr/>
        <a:lstStyle/>
        <a:p>
          <a:endParaRPr lang="es-ES"/>
        </a:p>
      </dgm:t>
    </dgm:pt>
    <dgm:pt modelId="{36954233-4220-4593-9B90-AF436F3EEAD1}" type="sibTrans" cxnId="{4989B194-B79E-4CF1-A5F0-CF05C8B5B6D8}">
      <dgm:prSet/>
      <dgm:spPr/>
      <dgm:t>
        <a:bodyPr/>
        <a:lstStyle/>
        <a:p>
          <a:endParaRPr lang="es-ES"/>
        </a:p>
      </dgm:t>
    </dgm:pt>
    <dgm:pt modelId="{418904F2-0B7A-4704-AB9D-57C262767F4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0">
              <a:latin typeface="Aharoni" panose="02010803020104030203" pitchFamily="2" charset="-79"/>
              <a:cs typeface="Aharoni" panose="02010803020104030203" pitchFamily="2" charset="-79"/>
            </a:rPr>
            <a:t>Fondos de la Unión Europea no competitivos</a:t>
          </a:r>
        </a:p>
      </dgm:t>
    </dgm:pt>
    <dgm:pt modelId="{158DE9E2-E556-48E5-AAA5-DF8ADD47C526}" type="parTrans" cxnId="{2F47009C-6BA0-479B-97DD-F49ACBA301C4}">
      <dgm:prSet/>
      <dgm:spPr/>
      <dgm:t>
        <a:bodyPr/>
        <a:lstStyle/>
        <a:p>
          <a:endParaRPr lang="es-ES"/>
        </a:p>
      </dgm:t>
    </dgm:pt>
    <dgm:pt modelId="{17ED2613-2597-42AF-B7E4-63D8B02CB2AC}" type="sibTrans" cxnId="{2F47009C-6BA0-479B-97DD-F49ACBA301C4}">
      <dgm:prSet/>
      <dgm:spPr/>
      <dgm:t>
        <a:bodyPr/>
        <a:lstStyle/>
        <a:p>
          <a:endParaRPr lang="es-ES"/>
        </a:p>
      </dgm:t>
    </dgm:pt>
    <dgm:pt modelId="{7ED5A899-C221-4EC9-92B2-E1AB4763536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b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rPr>
            <a:t>D</a:t>
          </a:r>
          <a:r>
            <a:rPr lang="es-ES" b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rPr>
            <a:t>uración ejecución del</a:t>
          </a:r>
          <a:r>
            <a:rPr lang="es-ES" b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rPr>
            <a:t> </a:t>
          </a:r>
          <a:r>
            <a:rPr lang="es-ES" b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rPr>
            <a:t>proyecto</a:t>
          </a:r>
          <a:endParaRPr lang="es-ES" b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28BA5A8-7F0B-4CE2-A3CB-AEB9EBE3A32F}" type="parTrans" cxnId="{FCDD6CF5-9392-4D11-86FE-FDB2CDA14A28}">
      <dgm:prSet/>
      <dgm:spPr/>
      <dgm:t>
        <a:bodyPr/>
        <a:lstStyle/>
        <a:p>
          <a:endParaRPr lang="es-ES"/>
        </a:p>
      </dgm:t>
    </dgm:pt>
    <dgm:pt modelId="{F43616F8-D4C4-45BD-8657-B098CDCAED6D}" type="sibTrans" cxnId="{FCDD6CF5-9392-4D11-86FE-FDB2CDA14A28}">
      <dgm:prSet/>
      <dgm:spPr/>
      <dgm:t>
        <a:bodyPr/>
        <a:lstStyle/>
        <a:p>
          <a:endParaRPr lang="es-ES"/>
        </a:p>
      </dgm:t>
    </dgm:pt>
    <dgm:pt modelId="{04E97A14-D5C0-4F3B-82D7-8D41B1F083D3}" type="pres">
      <dgm:prSet presAssocID="{4B3ADB2A-28B4-4C1E-B06D-DAE3368B8D00}" presName="root" presStyleCnt="0">
        <dgm:presLayoutVars>
          <dgm:dir/>
          <dgm:resizeHandles val="exact"/>
        </dgm:presLayoutVars>
      </dgm:prSet>
      <dgm:spPr/>
    </dgm:pt>
    <dgm:pt modelId="{3E5CE888-5CEF-4508-B835-D7E9800E5093}" type="pres">
      <dgm:prSet presAssocID="{17B074AC-E7AD-4CA6-909B-DEBE76D22612}" presName="compNode" presStyleCnt="0"/>
      <dgm:spPr/>
    </dgm:pt>
    <dgm:pt modelId="{CE9CB78C-1BAB-4F62-9194-AEB3294F0C90}" type="pres">
      <dgm:prSet presAssocID="{17B074AC-E7AD-4CA6-909B-DEBE76D22612}" presName="bgRect" presStyleLbl="bgShp" presStyleIdx="0" presStyleCnt="3"/>
      <dgm:spPr/>
    </dgm:pt>
    <dgm:pt modelId="{407E6B8D-8EAC-48E1-8E10-2BC51FDD837A}" type="pres">
      <dgm:prSet presAssocID="{17B074AC-E7AD-4CA6-909B-DEBE76D226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3CDD472D-DD68-42C0-8ECC-1E7808587353}" type="pres">
      <dgm:prSet presAssocID="{17B074AC-E7AD-4CA6-909B-DEBE76D22612}" presName="spaceRect" presStyleCnt="0"/>
      <dgm:spPr/>
    </dgm:pt>
    <dgm:pt modelId="{4C81467A-FC00-43A5-B46B-1C1355938C09}" type="pres">
      <dgm:prSet presAssocID="{17B074AC-E7AD-4CA6-909B-DEBE76D22612}" presName="parTx" presStyleLbl="revTx" presStyleIdx="0" presStyleCnt="6">
        <dgm:presLayoutVars>
          <dgm:chMax val="0"/>
          <dgm:chPref val="0"/>
        </dgm:presLayoutVars>
      </dgm:prSet>
      <dgm:spPr/>
    </dgm:pt>
    <dgm:pt modelId="{E13B75DB-912C-4A6A-BF8C-A1CB1A0D1347}" type="pres">
      <dgm:prSet presAssocID="{17B074AC-E7AD-4CA6-909B-DEBE76D22612}" presName="desTx" presStyleLbl="revTx" presStyleIdx="1" presStyleCnt="6">
        <dgm:presLayoutVars/>
      </dgm:prSet>
      <dgm:spPr/>
    </dgm:pt>
    <dgm:pt modelId="{BC75CC41-02BF-41CA-86CA-7DA4D1EBB202}" type="pres">
      <dgm:prSet presAssocID="{6BFC8959-389B-489C-B81B-6E0DB2BDAF29}" presName="sibTrans" presStyleCnt="0"/>
      <dgm:spPr/>
    </dgm:pt>
    <dgm:pt modelId="{EE57D1FD-A698-4094-8A27-0C5D9006C47D}" type="pres">
      <dgm:prSet presAssocID="{CE523C47-8763-4DB2-845A-0BFDCA10822A}" presName="compNode" presStyleCnt="0"/>
      <dgm:spPr/>
    </dgm:pt>
    <dgm:pt modelId="{0B6A5CED-7984-4662-88A2-D9A6A3B7D59B}" type="pres">
      <dgm:prSet presAssocID="{CE523C47-8763-4DB2-845A-0BFDCA10822A}" presName="bgRect" presStyleLbl="bgShp" presStyleIdx="1" presStyleCnt="3"/>
      <dgm:spPr/>
    </dgm:pt>
    <dgm:pt modelId="{6C163D3F-CBB5-4E91-8A37-03AED41CE2C9}" type="pres">
      <dgm:prSet presAssocID="{CE523C47-8763-4DB2-845A-0BFDCA10822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DDECB9F9-6C02-4D6E-BC83-025D7FA142A7}" type="pres">
      <dgm:prSet presAssocID="{CE523C47-8763-4DB2-845A-0BFDCA10822A}" presName="spaceRect" presStyleCnt="0"/>
      <dgm:spPr/>
    </dgm:pt>
    <dgm:pt modelId="{3200EAA6-F0C8-46C3-812F-E5B6A2C95F47}" type="pres">
      <dgm:prSet presAssocID="{CE523C47-8763-4DB2-845A-0BFDCA10822A}" presName="parTx" presStyleLbl="revTx" presStyleIdx="2" presStyleCnt="6">
        <dgm:presLayoutVars>
          <dgm:chMax val="0"/>
          <dgm:chPref val="0"/>
        </dgm:presLayoutVars>
      </dgm:prSet>
      <dgm:spPr/>
    </dgm:pt>
    <dgm:pt modelId="{C2360515-D289-4F96-998C-89EB467E94F1}" type="pres">
      <dgm:prSet presAssocID="{CE523C47-8763-4DB2-845A-0BFDCA10822A}" presName="desTx" presStyleLbl="revTx" presStyleIdx="3" presStyleCnt="6">
        <dgm:presLayoutVars/>
      </dgm:prSet>
      <dgm:spPr/>
    </dgm:pt>
    <dgm:pt modelId="{81ABB131-6260-4FE3-BD2A-69A6741C66AA}" type="pres">
      <dgm:prSet presAssocID="{3B346ED8-9E8C-4D46-98B6-80C36942D739}" presName="sibTrans" presStyleCnt="0"/>
      <dgm:spPr/>
    </dgm:pt>
    <dgm:pt modelId="{BE0E6938-D56C-4ACD-A680-02DD51D09AFD}" type="pres">
      <dgm:prSet presAssocID="{343050EE-904B-41B4-B4C4-62632AD06A13}" presName="compNode" presStyleCnt="0"/>
      <dgm:spPr/>
    </dgm:pt>
    <dgm:pt modelId="{4A39877D-7B34-4621-828D-A12308BEB7F8}" type="pres">
      <dgm:prSet presAssocID="{343050EE-904B-41B4-B4C4-62632AD06A13}" presName="bgRect" presStyleLbl="bgShp" presStyleIdx="2" presStyleCnt="3"/>
      <dgm:spPr/>
    </dgm:pt>
    <dgm:pt modelId="{B809A3A2-8EF9-437A-AEB9-7E60BF3EABD0}" type="pres">
      <dgm:prSet presAssocID="{343050EE-904B-41B4-B4C4-62632AD06A1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ero"/>
        </a:ext>
      </dgm:extLst>
    </dgm:pt>
    <dgm:pt modelId="{4C6FEBD9-76BF-438A-8A87-B8EB08811FFF}" type="pres">
      <dgm:prSet presAssocID="{343050EE-904B-41B4-B4C4-62632AD06A13}" presName="spaceRect" presStyleCnt="0"/>
      <dgm:spPr/>
    </dgm:pt>
    <dgm:pt modelId="{76E35CE0-982C-48F0-B52F-8450C9B7E0F4}" type="pres">
      <dgm:prSet presAssocID="{343050EE-904B-41B4-B4C4-62632AD06A13}" presName="parTx" presStyleLbl="revTx" presStyleIdx="4" presStyleCnt="6">
        <dgm:presLayoutVars>
          <dgm:chMax val="0"/>
          <dgm:chPref val="0"/>
        </dgm:presLayoutVars>
      </dgm:prSet>
      <dgm:spPr/>
    </dgm:pt>
    <dgm:pt modelId="{12B5C437-725D-4504-8EF0-59678D773A9F}" type="pres">
      <dgm:prSet presAssocID="{343050EE-904B-41B4-B4C4-62632AD06A13}" presName="desTx" presStyleLbl="revTx" presStyleIdx="5" presStyleCnt="6">
        <dgm:presLayoutVars/>
      </dgm:prSet>
      <dgm:spPr/>
    </dgm:pt>
  </dgm:ptLst>
  <dgm:cxnLst>
    <dgm:cxn modelId="{766E5301-5ACA-4C2A-A432-1065CC068DD5}" type="presOf" srcId="{9E94C91E-F48F-48C5-90AC-B7A7CC325334}" destId="{12B5C437-725D-4504-8EF0-59678D773A9F}" srcOrd="0" destOrd="0" presId="urn:microsoft.com/office/officeart/2018/2/layout/IconVerticalSolidList"/>
    <dgm:cxn modelId="{06E54D17-49F0-4DB4-A2E3-470E2020447D}" type="presOf" srcId="{17B074AC-E7AD-4CA6-909B-DEBE76D22612}" destId="{4C81467A-FC00-43A5-B46B-1C1355938C09}" srcOrd="0" destOrd="0" presId="urn:microsoft.com/office/officeart/2018/2/layout/IconVerticalSolidList"/>
    <dgm:cxn modelId="{46D96B1C-E842-4775-B1CF-5D88DCCAEB91}" type="presOf" srcId="{CE523C47-8763-4DB2-845A-0BFDCA10822A}" destId="{3200EAA6-F0C8-46C3-812F-E5B6A2C95F47}" srcOrd="0" destOrd="0" presId="urn:microsoft.com/office/officeart/2018/2/layout/IconVerticalSolidList"/>
    <dgm:cxn modelId="{F1F0EC49-A4FA-4E15-B5F3-1F5C8FFCC75F}" type="presOf" srcId="{7ED5A899-C221-4EC9-92B2-E1AB47635365}" destId="{C2360515-D289-4F96-998C-89EB467E94F1}" srcOrd="0" destOrd="2" presId="urn:microsoft.com/office/officeart/2018/2/layout/IconVerticalSolidList"/>
    <dgm:cxn modelId="{4B503473-4B89-45ED-8F15-FF0B5CBE9941}" type="presOf" srcId="{F92633A9-8D7E-414D-B7C5-388DFBC80121}" destId="{C2360515-D289-4F96-998C-89EB467E94F1}" srcOrd="0" destOrd="0" presId="urn:microsoft.com/office/officeart/2018/2/layout/IconVerticalSolidList"/>
    <dgm:cxn modelId="{A7D95956-95D1-42F7-B0EF-72BA2589329A}" srcId="{4B3ADB2A-28B4-4C1E-B06D-DAE3368B8D00}" destId="{17B074AC-E7AD-4CA6-909B-DEBE76D22612}" srcOrd="0" destOrd="0" parTransId="{C6EDCF19-8693-401D-BADA-FD056524EB94}" sibTransId="{6BFC8959-389B-489C-B81B-6E0DB2BDAF29}"/>
    <dgm:cxn modelId="{2DC85657-A78A-48CA-AA6F-A022D49CABD7}" type="presOf" srcId="{4B3ADB2A-28B4-4C1E-B06D-DAE3368B8D00}" destId="{04E97A14-D5C0-4F3B-82D7-8D41B1F083D3}" srcOrd="0" destOrd="0" presId="urn:microsoft.com/office/officeart/2018/2/layout/IconVerticalSolidList"/>
    <dgm:cxn modelId="{A8C3537B-AC0E-491F-9994-535C4F1C571A}" srcId="{17B074AC-E7AD-4CA6-909B-DEBE76D22612}" destId="{53BD01F2-8EB2-4628-8BCB-7D69E9002D5E}" srcOrd="0" destOrd="0" parTransId="{AE19140B-15CE-41D9-8871-49BDF9F1A2D4}" sibTransId="{C0EBB7F3-9D7A-4567-BB7E-19578040CE47}"/>
    <dgm:cxn modelId="{2660C07F-87AF-4791-8B5A-DDB3B8537FE4}" srcId="{4B3ADB2A-28B4-4C1E-B06D-DAE3368B8D00}" destId="{CE523C47-8763-4DB2-845A-0BFDCA10822A}" srcOrd="1" destOrd="0" parTransId="{F177E2C1-31B5-4BDD-9E08-FE14FB69FB37}" sibTransId="{3B346ED8-9E8C-4D46-98B6-80C36942D739}"/>
    <dgm:cxn modelId="{BAECEE85-B4F4-432F-AFC6-7DC59133B2FC}" type="presOf" srcId="{418904F2-0B7A-4704-AB9D-57C262767F4C}" destId="{C2360515-D289-4F96-998C-89EB467E94F1}" srcOrd="0" destOrd="1" presId="urn:microsoft.com/office/officeart/2018/2/layout/IconVerticalSolidList"/>
    <dgm:cxn modelId="{4989B194-B79E-4CF1-A5F0-CF05C8B5B6D8}" srcId="{CE523C47-8763-4DB2-845A-0BFDCA10822A}" destId="{F92633A9-8D7E-414D-B7C5-388DFBC80121}" srcOrd="0" destOrd="0" parTransId="{C49BAAE9-EDA7-412F-8995-9C0C7E17590D}" sibTransId="{36954233-4220-4593-9B90-AF436F3EEAD1}"/>
    <dgm:cxn modelId="{2F47009C-6BA0-479B-97DD-F49ACBA301C4}" srcId="{CE523C47-8763-4DB2-845A-0BFDCA10822A}" destId="{418904F2-0B7A-4704-AB9D-57C262767F4C}" srcOrd="1" destOrd="0" parTransId="{158DE9E2-E556-48E5-AAA5-DF8ADD47C526}" sibTransId="{17ED2613-2597-42AF-B7E4-63D8B02CB2AC}"/>
    <dgm:cxn modelId="{84F0B19C-927D-4442-A90D-B84F4EA9A8B8}" type="presOf" srcId="{53BD01F2-8EB2-4628-8BCB-7D69E9002D5E}" destId="{E13B75DB-912C-4A6A-BF8C-A1CB1A0D1347}" srcOrd="0" destOrd="0" presId="urn:microsoft.com/office/officeart/2018/2/layout/IconVerticalSolidList"/>
    <dgm:cxn modelId="{AF07D49C-E4D2-4EEC-A035-59D837E24854}" type="presOf" srcId="{49CF53B4-2DD4-4CEC-844F-2E8142F8DC63}" destId="{E13B75DB-912C-4A6A-BF8C-A1CB1A0D1347}" srcOrd="0" destOrd="2" presId="urn:microsoft.com/office/officeart/2018/2/layout/IconVerticalSolidList"/>
    <dgm:cxn modelId="{8B3F77A6-D212-4A03-ACE1-E24B13A890E9}" srcId="{343050EE-904B-41B4-B4C4-62632AD06A13}" destId="{9E94C91E-F48F-48C5-90AC-B7A7CC325334}" srcOrd="0" destOrd="0" parTransId="{38E42AAA-EC7D-4FD8-A5A9-B1DC218C4A6C}" sibTransId="{9DDDFC4C-DCC9-4FCE-824E-98FC1A1B804B}"/>
    <dgm:cxn modelId="{31B4BFC3-A259-41EA-87E5-A5729BC2ED30}" srcId="{17B074AC-E7AD-4CA6-909B-DEBE76D22612}" destId="{4ED02161-B64D-466E-B61B-2C597A541F2C}" srcOrd="1" destOrd="0" parTransId="{67C00A23-202E-47BE-B056-239768E1D940}" sibTransId="{9AFA79DE-CAC4-4FFF-AF4C-B7757CA4775C}"/>
    <dgm:cxn modelId="{3D6635D3-C3A6-4B57-B4CB-50F04B894E04}" type="presOf" srcId="{343050EE-904B-41B4-B4C4-62632AD06A13}" destId="{76E35CE0-982C-48F0-B52F-8450C9B7E0F4}" srcOrd="0" destOrd="0" presId="urn:microsoft.com/office/officeart/2018/2/layout/IconVerticalSolidList"/>
    <dgm:cxn modelId="{377437E3-F7E4-44B0-9045-80F20A964A50}" srcId="{4B3ADB2A-28B4-4C1E-B06D-DAE3368B8D00}" destId="{343050EE-904B-41B4-B4C4-62632AD06A13}" srcOrd="2" destOrd="0" parTransId="{9F3C17AB-4A93-4CFB-BF9A-27F718C74858}" sibTransId="{634BBEBE-8212-411B-84DE-E364743547F5}"/>
    <dgm:cxn modelId="{5EDA2EE6-F870-4C41-8802-B85618F8DF09}" type="presOf" srcId="{4ED02161-B64D-466E-B61B-2C597A541F2C}" destId="{E13B75DB-912C-4A6A-BF8C-A1CB1A0D1347}" srcOrd="0" destOrd="1" presId="urn:microsoft.com/office/officeart/2018/2/layout/IconVerticalSolidList"/>
    <dgm:cxn modelId="{1B105DF3-8047-4AB5-A9C7-92AD8E9C8A55}" srcId="{17B074AC-E7AD-4CA6-909B-DEBE76D22612}" destId="{49CF53B4-2DD4-4CEC-844F-2E8142F8DC63}" srcOrd="2" destOrd="0" parTransId="{9839DF7C-77BF-463B-9C6E-7886BA352C06}" sibTransId="{46A81F1E-73F0-469E-984A-4990BF4F0FE6}"/>
    <dgm:cxn modelId="{FCDD6CF5-9392-4D11-86FE-FDB2CDA14A28}" srcId="{CE523C47-8763-4DB2-845A-0BFDCA10822A}" destId="{7ED5A899-C221-4EC9-92B2-E1AB47635365}" srcOrd="2" destOrd="0" parTransId="{A28BA5A8-7F0B-4CE2-A3CB-AEB9EBE3A32F}" sibTransId="{F43616F8-D4C4-45BD-8657-B098CDCAED6D}"/>
    <dgm:cxn modelId="{7AD6A641-FA2F-48B3-8602-54BF984A495A}" type="presParOf" srcId="{04E97A14-D5C0-4F3B-82D7-8D41B1F083D3}" destId="{3E5CE888-5CEF-4508-B835-D7E9800E5093}" srcOrd="0" destOrd="0" presId="urn:microsoft.com/office/officeart/2018/2/layout/IconVerticalSolidList"/>
    <dgm:cxn modelId="{68C2F1E6-C8FE-4856-A236-5F24505F6210}" type="presParOf" srcId="{3E5CE888-5CEF-4508-B835-D7E9800E5093}" destId="{CE9CB78C-1BAB-4F62-9194-AEB3294F0C90}" srcOrd="0" destOrd="0" presId="urn:microsoft.com/office/officeart/2018/2/layout/IconVerticalSolidList"/>
    <dgm:cxn modelId="{2DCBDD98-81F5-427B-9824-2BE428E699DB}" type="presParOf" srcId="{3E5CE888-5CEF-4508-B835-D7E9800E5093}" destId="{407E6B8D-8EAC-48E1-8E10-2BC51FDD837A}" srcOrd="1" destOrd="0" presId="urn:microsoft.com/office/officeart/2018/2/layout/IconVerticalSolidList"/>
    <dgm:cxn modelId="{E84DAD8A-9819-4A2F-832F-104104E1CF69}" type="presParOf" srcId="{3E5CE888-5CEF-4508-B835-D7E9800E5093}" destId="{3CDD472D-DD68-42C0-8ECC-1E7808587353}" srcOrd="2" destOrd="0" presId="urn:microsoft.com/office/officeart/2018/2/layout/IconVerticalSolidList"/>
    <dgm:cxn modelId="{B87165A0-3F9D-4C18-86DB-C4310FC4D761}" type="presParOf" srcId="{3E5CE888-5CEF-4508-B835-D7E9800E5093}" destId="{4C81467A-FC00-43A5-B46B-1C1355938C09}" srcOrd="3" destOrd="0" presId="urn:microsoft.com/office/officeart/2018/2/layout/IconVerticalSolidList"/>
    <dgm:cxn modelId="{88053333-52EF-483B-B28B-667CAA7B5D56}" type="presParOf" srcId="{3E5CE888-5CEF-4508-B835-D7E9800E5093}" destId="{E13B75DB-912C-4A6A-BF8C-A1CB1A0D1347}" srcOrd="4" destOrd="0" presId="urn:microsoft.com/office/officeart/2018/2/layout/IconVerticalSolidList"/>
    <dgm:cxn modelId="{7FCDA138-FB81-4476-9E4C-8F0333AC1D51}" type="presParOf" srcId="{04E97A14-D5C0-4F3B-82D7-8D41B1F083D3}" destId="{BC75CC41-02BF-41CA-86CA-7DA4D1EBB202}" srcOrd="1" destOrd="0" presId="urn:microsoft.com/office/officeart/2018/2/layout/IconVerticalSolidList"/>
    <dgm:cxn modelId="{CB30612D-1348-4DB8-B80A-0FDD5B587DAF}" type="presParOf" srcId="{04E97A14-D5C0-4F3B-82D7-8D41B1F083D3}" destId="{EE57D1FD-A698-4094-8A27-0C5D9006C47D}" srcOrd="2" destOrd="0" presId="urn:microsoft.com/office/officeart/2018/2/layout/IconVerticalSolidList"/>
    <dgm:cxn modelId="{4105921F-09B7-40C9-BC86-A163C75F3170}" type="presParOf" srcId="{EE57D1FD-A698-4094-8A27-0C5D9006C47D}" destId="{0B6A5CED-7984-4662-88A2-D9A6A3B7D59B}" srcOrd="0" destOrd="0" presId="urn:microsoft.com/office/officeart/2018/2/layout/IconVerticalSolidList"/>
    <dgm:cxn modelId="{B72311FF-7307-4ECE-887D-14A8B9845B37}" type="presParOf" srcId="{EE57D1FD-A698-4094-8A27-0C5D9006C47D}" destId="{6C163D3F-CBB5-4E91-8A37-03AED41CE2C9}" srcOrd="1" destOrd="0" presId="urn:microsoft.com/office/officeart/2018/2/layout/IconVerticalSolidList"/>
    <dgm:cxn modelId="{3C2237D9-7CC1-45BB-AB84-4232EE0DC316}" type="presParOf" srcId="{EE57D1FD-A698-4094-8A27-0C5D9006C47D}" destId="{DDECB9F9-6C02-4D6E-BC83-025D7FA142A7}" srcOrd="2" destOrd="0" presId="urn:microsoft.com/office/officeart/2018/2/layout/IconVerticalSolidList"/>
    <dgm:cxn modelId="{0BD12A49-4621-4B46-A413-AE716474E37E}" type="presParOf" srcId="{EE57D1FD-A698-4094-8A27-0C5D9006C47D}" destId="{3200EAA6-F0C8-46C3-812F-E5B6A2C95F47}" srcOrd="3" destOrd="0" presId="urn:microsoft.com/office/officeart/2018/2/layout/IconVerticalSolidList"/>
    <dgm:cxn modelId="{FD4E8E46-53FC-4CF5-B7C8-3E93AF4B4910}" type="presParOf" srcId="{EE57D1FD-A698-4094-8A27-0C5D9006C47D}" destId="{C2360515-D289-4F96-998C-89EB467E94F1}" srcOrd="4" destOrd="0" presId="urn:microsoft.com/office/officeart/2018/2/layout/IconVerticalSolidList"/>
    <dgm:cxn modelId="{E0D93C25-CEC8-4A0A-A3EE-44051920A354}" type="presParOf" srcId="{04E97A14-D5C0-4F3B-82D7-8D41B1F083D3}" destId="{81ABB131-6260-4FE3-BD2A-69A6741C66AA}" srcOrd="3" destOrd="0" presId="urn:microsoft.com/office/officeart/2018/2/layout/IconVerticalSolidList"/>
    <dgm:cxn modelId="{DEEA7550-C5E6-4301-AC07-F0EEBCE34A17}" type="presParOf" srcId="{04E97A14-D5C0-4F3B-82D7-8D41B1F083D3}" destId="{BE0E6938-D56C-4ACD-A680-02DD51D09AFD}" srcOrd="4" destOrd="0" presId="urn:microsoft.com/office/officeart/2018/2/layout/IconVerticalSolidList"/>
    <dgm:cxn modelId="{6507F125-C1FA-46EC-9F49-A01A95B750E4}" type="presParOf" srcId="{BE0E6938-D56C-4ACD-A680-02DD51D09AFD}" destId="{4A39877D-7B34-4621-828D-A12308BEB7F8}" srcOrd="0" destOrd="0" presId="urn:microsoft.com/office/officeart/2018/2/layout/IconVerticalSolidList"/>
    <dgm:cxn modelId="{7271C8F4-2701-4B7C-8B19-563366F332C6}" type="presParOf" srcId="{BE0E6938-D56C-4ACD-A680-02DD51D09AFD}" destId="{B809A3A2-8EF9-437A-AEB9-7E60BF3EABD0}" srcOrd="1" destOrd="0" presId="urn:microsoft.com/office/officeart/2018/2/layout/IconVerticalSolidList"/>
    <dgm:cxn modelId="{DDE81C68-2079-4A1F-B089-13412F877D0D}" type="presParOf" srcId="{BE0E6938-D56C-4ACD-A680-02DD51D09AFD}" destId="{4C6FEBD9-76BF-438A-8A87-B8EB08811FFF}" srcOrd="2" destOrd="0" presId="urn:microsoft.com/office/officeart/2018/2/layout/IconVerticalSolidList"/>
    <dgm:cxn modelId="{6A113939-6971-4D51-9459-8188E307A291}" type="presParOf" srcId="{BE0E6938-D56C-4ACD-A680-02DD51D09AFD}" destId="{76E35CE0-982C-48F0-B52F-8450C9B7E0F4}" srcOrd="3" destOrd="0" presId="urn:microsoft.com/office/officeart/2018/2/layout/IconVerticalSolidList"/>
    <dgm:cxn modelId="{6146A670-2CD1-4A1F-B5B2-7810E6F3BCBB}" type="presParOf" srcId="{BE0E6938-D56C-4ACD-A680-02DD51D09AFD}" destId="{12B5C437-725D-4504-8EF0-59678D773A9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B184F-2025-4209-9862-0BE7DA3E2EC3}">
      <dsp:nvSpPr>
        <dsp:cNvPr id="0" name=""/>
        <dsp:cNvSpPr/>
      </dsp:nvSpPr>
      <dsp:spPr>
        <a:xfrm>
          <a:off x="0" y="2208755"/>
          <a:ext cx="1998584" cy="1396540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haroni" panose="02010803020104030203" pitchFamily="2" charset="-79"/>
              <a:cs typeface="Aharoni" panose="02010803020104030203" pitchFamily="2" charset="-79"/>
            </a:rPr>
            <a:t>MODALIDAD DE CONTRATOS</a:t>
          </a:r>
        </a:p>
      </dsp:txBody>
      <dsp:txXfrm>
        <a:off x="40903" y="2249658"/>
        <a:ext cx="1916778" cy="1314734"/>
      </dsp:txXfrm>
    </dsp:sp>
    <dsp:sp modelId="{B1A22AF0-A88A-4513-85F5-56C9D0723CEB}">
      <dsp:nvSpPr>
        <dsp:cNvPr id="0" name=""/>
        <dsp:cNvSpPr/>
      </dsp:nvSpPr>
      <dsp:spPr>
        <a:xfrm rot="16912377">
          <a:off x="1212893" y="1927954"/>
          <a:ext cx="1978428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978428" y="110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 dirty="0"/>
        </a:p>
      </dsp:txBody>
      <dsp:txXfrm>
        <a:off x="2152647" y="1889513"/>
        <a:ext cx="98921" cy="98921"/>
      </dsp:txXfrm>
    </dsp:sp>
    <dsp:sp modelId="{39968FF2-59EE-4654-9C23-BAC58BCC66DF}">
      <dsp:nvSpPr>
        <dsp:cNvPr id="0" name=""/>
        <dsp:cNvSpPr/>
      </dsp:nvSpPr>
      <dsp:spPr>
        <a:xfrm>
          <a:off x="2405631" y="110737"/>
          <a:ext cx="3178106" cy="1720369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haroni" panose="02010803020104030203" pitchFamily="2" charset="-79"/>
              <a:cs typeface="Aharoni" panose="02010803020104030203" pitchFamily="2" charset="-79"/>
            </a:rPr>
            <a:t>Contratación ordinaria (Reforma laboral)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s-ES" sz="1800" b="1" kern="1200" dirty="0" err="1">
              <a:latin typeface="Aharoni" panose="02010803020104030203" pitchFamily="2" charset="-79"/>
              <a:cs typeface="Aharoni" panose="02010803020104030203" pitchFamily="2" charset="-79"/>
            </a:rPr>
            <a:t>RDLey</a:t>
          </a:r>
          <a:r>
            <a:rPr lang="es-ES" sz="1800" b="1" kern="1200" dirty="0">
              <a:latin typeface="Aharoni" panose="02010803020104030203" pitchFamily="2" charset="-79"/>
              <a:cs typeface="Aharoni" panose="02010803020104030203" pitchFamily="2" charset="-79"/>
            </a:rPr>
            <a:t> 32/2021</a:t>
          </a:r>
        </a:p>
      </dsp:txBody>
      <dsp:txXfrm>
        <a:off x="2456019" y="161125"/>
        <a:ext cx="3077330" cy="1619593"/>
      </dsp:txXfrm>
    </dsp:sp>
    <dsp:sp modelId="{C385A464-F8E2-433A-A76B-62AF681A059D}">
      <dsp:nvSpPr>
        <dsp:cNvPr id="0" name=""/>
        <dsp:cNvSpPr/>
      </dsp:nvSpPr>
      <dsp:spPr>
        <a:xfrm rot="19519072">
          <a:off x="5492596" y="668019"/>
          <a:ext cx="1025912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025912" y="1101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5979904" y="653391"/>
        <a:ext cx="51295" cy="51295"/>
      </dsp:txXfrm>
    </dsp:sp>
    <dsp:sp modelId="{0399D4A9-16CA-4AE4-BC2F-B61694D95799}">
      <dsp:nvSpPr>
        <dsp:cNvPr id="0" name=""/>
        <dsp:cNvSpPr/>
      </dsp:nvSpPr>
      <dsp:spPr>
        <a:xfrm>
          <a:off x="6427367" y="5442"/>
          <a:ext cx="5076041" cy="76342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haroni" panose="02010803020104030203" pitchFamily="2" charset="-79"/>
              <a:cs typeface="Aharoni" panose="02010803020104030203" pitchFamily="2" charset="-79"/>
            </a:rPr>
            <a:t>Contrato de trabajo por circunstancias de la producción </a:t>
          </a:r>
        </a:p>
      </dsp:txBody>
      <dsp:txXfrm>
        <a:off x="6449727" y="27802"/>
        <a:ext cx="5031321" cy="718704"/>
      </dsp:txXfrm>
    </dsp:sp>
    <dsp:sp modelId="{ADBBA0F1-1945-48F9-9737-C1C8178F194C}">
      <dsp:nvSpPr>
        <dsp:cNvPr id="0" name=""/>
        <dsp:cNvSpPr/>
      </dsp:nvSpPr>
      <dsp:spPr>
        <a:xfrm rot="1254349">
          <a:off x="5554012" y="1121028"/>
          <a:ext cx="903081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903081" y="1101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5982975" y="1109470"/>
        <a:ext cx="45154" cy="45154"/>
      </dsp:txXfrm>
    </dsp:sp>
    <dsp:sp modelId="{00FEE2CA-CCE9-4094-BA18-96AA6B2F718A}">
      <dsp:nvSpPr>
        <dsp:cNvPr id="0" name=""/>
        <dsp:cNvSpPr/>
      </dsp:nvSpPr>
      <dsp:spPr>
        <a:xfrm>
          <a:off x="6427367" y="911459"/>
          <a:ext cx="5075201" cy="76342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Contrato de duración determinada</a:t>
          </a:r>
        </a:p>
      </dsp:txBody>
      <dsp:txXfrm>
        <a:off x="6449727" y="933819"/>
        <a:ext cx="5030481" cy="718704"/>
      </dsp:txXfrm>
    </dsp:sp>
    <dsp:sp modelId="{8058A18B-7763-48FE-A23A-0698A2EA27D5}">
      <dsp:nvSpPr>
        <dsp:cNvPr id="0" name=""/>
        <dsp:cNvSpPr/>
      </dsp:nvSpPr>
      <dsp:spPr>
        <a:xfrm rot="3234271">
          <a:off x="5283223" y="1550912"/>
          <a:ext cx="1462827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462827" y="1101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5978066" y="1525361"/>
        <a:ext cx="73141" cy="73141"/>
      </dsp:txXfrm>
    </dsp:sp>
    <dsp:sp modelId="{F2135301-495D-4E86-A96A-B7654CFF5AF2}">
      <dsp:nvSpPr>
        <dsp:cNvPr id="0" name=""/>
        <dsp:cNvSpPr/>
      </dsp:nvSpPr>
      <dsp:spPr>
        <a:xfrm>
          <a:off x="6445537" y="1771228"/>
          <a:ext cx="5032373" cy="76342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haroni" panose="02010803020104030203" pitchFamily="2" charset="-79"/>
              <a:cs typeface="Aharoni" panose="02010803020104030203" pitchFamily="2" charset="-79"/>
            </a:rPr>
            <a:t>Contrato indefinido</a:t>
          </a:r>
        </a:p>
      </dsp:txBody>
      <dsp:txXfrm>
        <a:off x="6467897" y="1793588"/>
        <a:ext cx="4987653" cy="718704"/>
      </dsp:txXfrm>
    </dsp:sp>
    <dsp:sp modelId="{8479C2EB-F789-4382-8519-9766AE7AB350}">
      <dsp:nvSpPr>
        <dsp:cNvPr id="0" name=""/>
        <dsp:cNvSpPr/>
      </dsp:nvSpPr>
      <dsp:spPr>
        <a:xfrm rot="4367197">
          <a:off x="1401449" y="3706138"/>
          <a:ext cx="1696241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696241" y="110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 dirty="0"/>
        </a:p>
      </dsp:txBody>
      <dsp:txXfrm>
        <a:off x="2207164" y="3674752"/>
        <a:ext cx="84812" cy="84812"/>
      </dsp:txXfrm>
    </dsp:sp>
    <dsp:sp modelId="{3A0F7233-33DA-43FE-BF2D-7B53C29B7A9D}">
      <dsp:nvSpPr>
        <dsp:cNvPr id="0" name=""/>
        <dsp:cNvSpPr/>
      </dsp:nvSpPr>
      <dsp:spPr>
        <a:xfrm>
          <a:off x="2500555" y="3548523"/>
          <a:ext cx="3317156" cy="195753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haroni" panose="02010803020104030203" pitchFamily="2" charset="-79"/>
              <a:cs typeface="Aharoni" panose="02010803020104030203" pitchFamily="2" charset="-79"/>
            </a:rPr>
            <a:t>Contratación específica (LCTI)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haroni" panose="02010803020104030203" pitchFamily="2" charset="-79"/>
              <a:cs typeface="Aharoni" panose="02010803020104030203" pitchFamily="2" charset="-79"/>
            </a:rPr>
            <a:t>Ley 17/2022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1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557889" y="3605857"/>
        <a:ext cx="3202488" cy="1842867"/>
      </dsp:txXfrm>
    </dsp:sp>
    <dsp:sp modelId="{BB62F6EF-96EC-414D-A25B-A50B6EDE5CF7}">
      <dsp:nvSpPr>
        <dsp:cNvPr id="0" name=""/>
        <dsp:cNvSpPr/>
      </dsp:nvSpPr>
      <dsp:spPr>
        <a:xfrm rot="17779692">
          <a:off x="5425197" y="3884094"/>
          <a:ext cx="1410686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410686" y="1101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6095273" y="3859847"/>
        <a:ext cx="70534" cy="70534"/>
      </dsp:txXfrm>
    </dsp:sp>
    <dsp:sp modelId="{DD4BF2D3-92AA-4F64-9AA7-56561529E66F}">
      <dsp:nvSpPr>
        <dsp:cNvPr id="0" name=""/>
        <dsp:cNvSpPr/>
      </dsp:nvSpPr>
      <dsp:spPr>
        <a:xfrm>
          <a:off x="6443369" y="2881225"/>
          <a:ext cx="5020647" cy="76342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haroni" panose="02010803020104030203" pitchFamily="2" charset="-79"/>
              <a:cs typeface="Aharoni" panose="02010803020104030203" pitchFamily="2" charset="-79"/>
            </a:rPr>
            <a:t>Contrato predoctoral</a:t>
          </a:r>
        </a:p>
      </dsp:txBody>
      <dsp:txXfrm>
        <a:off x="6465729" y="2903585"/>
        <a:ext cx="4975927" cy="718704"/>
      </dsp:txXfrm>
    </dsp:sp>
    <dsp:sp modelId="{4798679E-F616-4B1D-A1AD-0BEC45B35F44}">
      <dsp:nvSpPr>
        <dsp:cNvPr id="0" name=""/>
        <dsp:cNvSpPr/>
      </dsp:nvSpPr>
      <dsp:spPr>
        <a:xfrm rot="19360310">
          <a:off x="5739472" y="4284644"/>
          <a:ext cx="763966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763966" y="1101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6102356" y="4276565"/>
        <a:ext cx="38198" cy="38198"/>
      </dsp:txXfrm>
    </dsp:sp>
    <dsp:sp modelId="{49881F1F-0CD7-45E3-A736-CDFB29F72BB0}">
      <dsp:nvSpPr>
        <dsp:cNvPr id="0" name=""/>
        <dsp:cNvSpPr/>
      </dsp:nvSpPr>
      <dsp:spPr>
        <a:xfrm>
          <a:off x="6425199" y="3682325"/>
          <a:ext cx="5046191" cy="76342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haroni" panose="02010803020104030203" pitchFamily="2" charset="-79"/>
              <a:cs typeface="Aharoni" panose="02010803020104030203" pitchFamily="2" charset="-79"/>
            </a:rPr>
            <a:t>Contrato de acceso de personal investigador doctor</a:t>
          </a:r>
        </a:p>
      </dsp:txBody>
      <dsp:txXfrm>
        <a:off x="6447559" y="3704685"/>
        <a:ext cx="5001471" cy="718704"/>
      </dsp:txXfrm>
    </dsp:sp>
    <dsp:sp modelId="{4EBA4892-277F-4D82-9001-A347C77C5F93}">
      <dsp:nvSpPr>
        <dsp:cNvPr id="0" name=""/>
        <dsp:cNvSpPr/>
      </dsp:nvSpPr>
      <dsp:spPr>
        <a:xfrm rot="1777150">
          <a:off x="5771951" y="4689351"/>
          <a:ext cx="700398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700398" y="1101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6104640" y="4682861"/>
        <a:ext cx="35019" cy="35019"/>
      </dsp:txXfrm>
    </dsp:sp>
    <dsp:sp modelId="{A2081FA6-99F9-438C-8768-895F3DD8D265}">
      <dsp:nvSpPr>
        <dsp:cNvPr id="0" name=""/>
        <dsp:cNvSpPr/>
      </dsp:nvSpPr>
      <dsp:spPr>
        <a:xfrm>
          <a:off x="6426589" y="4491738"/>
          <a:ext cx="5024357" cy="76342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haroni" panose="02010803020104030203" pitchFamily="2" charset="-79"/>
              <a:cs typeface="Aharoni" panose="02010803020104030203" pitchFamily="2" charset="-79"/>
            </a:rPr>
            <a:t>Contrato de investigador distinguido</a:t>
          </a:r>
        </a:p>
      </dsp:txBody>
      <dsp:txXfrm>
        <a:off x="6448949" y="4514098"/>
        <a:ext cx="4979637" cy="718704"/>
      </dsp:txXfrm>
    </dsp:sp>
    <dsp:sp modelId="{2C2C4010-FB00-4039-A567-96E683573B65}">
      <dsp:nvSpPr>
        <dsp:cNvPr id="0" name=""/>
        <dsp:cNvSpPr/>
      </dsp:nvSpPr>
      <dsp:spPr>
        <a:xfrm rot="3851046">
          <a:off x="5432090" y="5131195"/>
          <a:ext cx="1366195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366195" y="1101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6081033" y="5108059"/>
        <a:ext cx="68309" cy="68309"/>
      </dsp:txXfrm>
    </dsp:sp>
    <dsp:sp modelId="{79A44DAA-C872-47F1-AC9F-5B7C8075B825}">
      <dsp:nvSpPr>
        <dsp:cNvPr id="0" name=""/>
        <dsp:cNvSpPr/>
      </dsp:nvSpPr>
      <dsp:spPr>
        <a:xfrm>
          <a:off x="6412664" y="5375425"/>
          <a:ext cx="5075522" cy="76342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haroni" panose="02010803020104030203" pitchFamily="2" charset="-79"/>
              <a:cs typeface="Aharoni" panose="02010803020104030203" pitchFamily="2" charset="-79"/>
            </a:rPr>
            <a:t>Contrato de actividades científico-técnicas</a:t>
          </a:r>
        </a:p>
      </dsp:txBody>
      <dsp:txXfrm>
        <a:off x="6435024" y="5397785"/>
        <a:ext cx="5030802" cy="718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CB78C-1BAB-4F62-9194-AEB3294F0C90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E6B8D-8EAC-48E1-8E10-2BC51FDD837A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1467A-FC00-43A5-B46B-1C1355938C09}">
      <dsp:nvSpPr>
        <dsp:cNvPr id="0" name=""/>
        <dsp:cNvSpPr/>
      </dsp:nvSpPr>
      <dsp:spPr>
        <a:xfrm>
          <a:off x="1642860" y="607"/>
          <a:ext cx="298296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latin typeface="Aharoni" panose="02010803020104030203" pitchFamily="2" charset="-79"/>
              <a:cs typeface="Aharoni" panose="02010803020104030203" pitchFamily="2" charset="-79"/>
            </a:rPr>
            <a:t>CIRCUNSTANCIAS DE LA PRODUCCIÓN</a:t>
          </a:r>
        </a:p>
      </dsp:txBody>
      <dsp:txXfrm>
        <a:off x="1642860" y="607"/>
        <a:ext cx="2982961" cy="1422390"/>
      </dsp:txXfrm>
    </dsp:sp>
    <dsp:sp modelId="{E13B75DB-912C-4A6A-BF8C-A1CB1A0D1347}">
      <dsp:nvSpPr>
        <dsp:cNvPr id="0" name=""/>
        <dsp:cNvSpPr/>
      </dsp:nvSpPr>
      <dsp:spPr>
        <a:xfrm>
          <a:off x="4625822" y="607"/>
          <a:ext cx="200298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>
              <a:latin typeface="Aharoni" panose="02010803020104030203" pitchFamily="2" charset="-79"/>
              <a:cs typeface="Aharoni" panose="02010803020104030203" pitchFamily="2" charset="-79"/>
            </a:rPr>
            <a:t>Incremento ocasional de la actividad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>
              <a:latin typeface="Aharoni" panose="02010803020104030203" pitchFamily="2" charset="-79"/>
              <a:cs typeface="Aharoni" panose="02010803020104030203" pitchFamily="2" charset="-79"/>
            </a:rPr>
            <a:t>Duración máx. 6 meses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>
              <a:latin typeface="Aharoni" panose="02010803020104030203" pitchFamily="2" charset="-79"/>
              <a:cs typeface="Aharoni" panose="02010803020104030203" pitchFamily="2" charset="-79"/>
            </a:rPr>
            <a:t>Especificar la causa habilitante</a:t>
          </a:r>
        </a:p>
      </dsp:txBody>
      <dsp:txXfrm>
        <a:off x="4625822" y="607"/>
        <a:ext cx="2002981" cy="1422390"/>
      </dsp:txXfrm>
    </dsp:sp>
    <dsp:sp modelId="{0B6A5CED-7984-4662-88A2-D9A6A3B7D59B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63D3F-CBB5-4E91-8A37-03AED41CE2C9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0EAA6-F0C8-46C3-812F-E5B6A2C95F47}">
      <dsp:nvSpPr>
        <dsp:cNvPr id="0" name=""/>
        <dsp:cNvSpPr/>
      </dsp:nvSpPr>
      <dsp:spPr>
        <a:xfrm>
          <a:off x="1642860" y="1778595"/>
          <a:ext cx="298296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latin typeface="Aharoni" panose="02010803020104030203" pitchFamily="2" charset="-79"/>
              <a:cs typeface="Aharoni" panose="02010803020104030203" pitchFamily="2" charset="-79"/>
            </a:rPr>
            <a:t>DURACIÓN DETERMINADA</a:t>
          </a:r>
        </a:p>
      </dsp:txBody>
      <dsp:txXfrm>
        <a:off x="1642860" y="1778595"/>
        <a:ext cx="2982961" cy="1422390"/>
      </dsp:txXfrm>
    </dsp:sp>
    <dsp:sp modelId="{C2360515-D289-4F96-998C-89EB467E94F1}">
      <dsp:nvSpPr>
        <dsp:cNvPr id="0" name=""/>
        <dsp:cNvSpPr/>
      </dsp:nvSpPr>
      <dsp:spPr>
        <a:xfrm>
          <a:off x="4625822" y="1778595"/>
          <a:ext cx="200298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>
              <a:latin typeface="Aharoni" panose="02010803020104030203" pitchFamily="2" charset="-79"/>
              <a:cs typeface="Aharoni" panose="02010803020104030203" pitchFamily="2" charset="-79"/>
            </a:rPr>
            <a:t>Fondos PRTR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>
              <a:latin typeface="Aharoni" panose="02010803020104030203" pitchFamily="2" charset="-79"/>
              <a:cs typeface="Aharoni" panose="02010803020104030203" pitchFamily="2" charset="-79"/>
            </a:rPr>
            <a:t>Fondos de la Unión Europea no competitivos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rPr>
            <a:t>D</a:t>
          </a:r>
          <a:r>
            <a:rPr lang="es-ES" sz="1200" b="0" kern="120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rPr>
            <a:t>uración ejecución del</a:t>
          </a:r>
          <a:r>
            <a:rPr lang="es-ES" sz="1200" b="0" kern="120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rPr>
            <a:t> </a:t>
          </a:r>
          <a:r>
            <a:rPr lang="es-ES" sz="1200" b="0" kern="120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rPr>
            <a:t>proyecto</a:t>
          </a:r>
          <a:endParaRPr lang="es-ES" sz="1200" b="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625822" y="1778595"/>
        <a:ext cx="2002981" cy="1422390"/>
      </dsp:txXfrm>
    </dsp:sp>
    <dsp:sp modelId="{4A39877D-7B34-4621-828D-A12308BEB7F8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9A3A2-8EF9-437A-AEB9-7E60BF3EABD0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35CE0-982C-48F0-B52F-8450C9B7E0F4}">
      <dsp:nvSpPr>
        <dsp:cNvPr id="0" name=""/>
        <dsp:cNvSpPr/>
      </dsp:nvSpPr>
      <dsp:spPr>
        <a:xfrm>
          <a:off x="1642860" y="3556583"/>
          <a:ext cx="298296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latin typeface="Aharoni" panose="02010803020104030203" pitchFamily="2" charset="-79"/>
              <a:cs typeface="Aharoni" panose="02010803020104030203" pitchFamily="2" charset="-79"/>
            </a:rPr>
            <a:t>INDEFINIDO</a:t>
          </a:r>
        </a:p>
      </dsp:txBody>
      <dsp:txXfrm>
        <a:off x="1642860" y="3556583"/>
        <a:ext cx="2982961" cy="1422390"/>
      </dsp:txXfrm>
    </dsp:sp>
    <dsp:sp modelId="{12B5C437-725D-4504-8EF0-59678D773A9F}">
      <dsp:nvSpPr>
        <dsp:cNvPr id="0" name=""/>
        <dsp:cNvSpPr/>
      </dsp:nvSpPr>
      <dsp:spPr>
        <a:xfrm>
          <a:off x="4625822" y="3556583"/>
          <a:ext cx="2002981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>
              <a:latin typeface="Aharoni" panose="02010803020104030203" pitchFamily="2" charset="-79"/>
              <a:cs typeface="Aharoni" panose="02010803020104030203" pitchFamily="2" charset="-79"/>
            </a:rPr>
            <a:t>Reducción de la temporalidad</a:t>
          </a:r>
        </a:p>
      </dsp:txBody>
      <dsp:txXfrm>
        <a:off x="4625822" y="3556583"/>
        <a:ext cx="2002981" cy="142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9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4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87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7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6772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74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45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4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5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5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1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0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9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5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9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3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5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bu.es/investigacion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88A1B-C333-3B9E-66BA-8E743AE56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194" y="592911"/>
            <a:ext cx="5848643" cy="19459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100" b="1" dirty="0">
                <a:latin typeface="Abadi" panose="020F0502020204030204" pitchFamily="34" charset="0"/>
              </a:rPr>
              <a:t>Jornadas de Formación de Gestión de la Investigación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AFDDE7-B9B7-C9B7-19FD-7D5025489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2" y="4157396"/>
            <a:ext cx="6650500" cy="1672041"/>
          </a:xfrm>
        </p:spPr>
        <p:txBody>
          <a:bodyPr anchor="b">
            <a:normAutofit/>
          </a:bodyPr>
          <a:lstStyle/>
          <a:p>
            <a:pPr algn="l"/>
            <a:r>
              <a:rPr lang="es-ES"/>
              <a:t>Esther González Muñoz</a:t>
            </a:r>
          </a:p>
          <a:p>
            <a:pPr algn="l"/>
            <a:r>
              <a:rPr lang="es-ES"/>
              <a:t>Jefa de Unidad de Personal Investigador y Ayudas Propias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7E78AE-49B1-4362-2296-38D08ACBB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237" y="3006006"/>
            <a:ext cx="4713861" cy="18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E009EC-62F8-5FD1-5A98-12E16EDB9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08" t="9827" r="31231" b="50000"/>
          <a:stretch/>
        </p:blipFill>
        <p:spPr>
          <a:xfrm>
            <a:off x="769520" y="698202"/>
            <a:ext cx="10006331" cy="572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7598D-7E2F-218D-207D-3F5747F7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45" y="232118"/>
            <a:ext cx="10478345" cy="793187"/>
          </a:xfrm>
        </p:spPr>
        <p:txBody>
          <a:bodyPr>
            <a:normAutofit/>
          </a:bodyPr>
          <a:lstStyle/>
          <a:p>
            <a:r>
              <a:rPr lang="es-ES" dirty="0"/>
              <a:t>Características de la convocatoria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E1D659-A394-42CC-E76B-512A85B80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5810" y="1025305"/>
            <a:ext cx="9373772" cy="541265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Identificación del proyecto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Tipo de contrato: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tx1"/>
                </a:solidFill>
              </a:rPr>
              <a:t>En caso de ser indefinido, </a:t>
            </a:r>
            <a:r>
              <a:rPr lang="es-ES" b="1" u="sng" dirty="0">
                <a:solidFill>
                  <a:srgbClr val="FF0000"/>
                </a:solidFill>
              </a:rPr>
              <a:t>OBLIGATORIO</a:t>
            </a:r>
            <a:r>
              <a:rPr lang="es-ES" dirty="0">
                <a:solidFill>
                  <a:schemeClr val="tx1"/>
                </a:solidFill>
              </a:rPr>
              <a:t> poner la línea de investigación y la fecha fin de proyecto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tx1"/>
                </a:solidFill>
              </a:rPr>
              <a:t>En caso de ser circunstancia de la producción hay que </a:t>
            </a:r>
            <a:r>
              <a:rPr lang="es-ES" b="1" u="sng" dirty="0">
                <a:solidFill>
                  <a:schemeClr val="tx1"/>
                </a:solidFill>
              </a:rPr>
              <a:t>especifique</a:t>
            </a:r>
            <a:r>
              <a:rPr lang="es-ES" dirty="0">
                <a:solidFill>
                  <a:schemeClr val="tx1"/>
                </a:solidFill>
              </a:rPr>
              <a:t> con precisión la causa habilitante de la contratación temporal y su conexión con la duración prevista.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Categoría: PTGAS o PI </a:t>
            </a:r>
            <a:r>
              <a:rPr lang="es-ES" dirty="0">
                <a:solidFill>
                  <a:srgbClr val="FF0000"/>
                </a:solidFill>
              </a:rPr>
              <a:t>(NO BECAS)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Tramitación ordinaria o urgente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Requisitos: </a:t>
            </a:r>
            <a:r>
              <a:rPr lang="es-ES" b="1" u="sng" dirty="0">
                <a:solidFill>
                  <a:srgbClr val="FF0000"/>
                </a:solidFill>
              </a:rPr>
              <a:t>SOLO TITULACIÓN </a:t>
            </a:r>
            <a:r>
              <a:rPr lang="es-ES" dirty="0">
                <a:solidFill>
                  <a:schemeClr val="tx1"/>
                </a:solidFill>
              </a:rPr>
              <a:t>(no poner experiencia ni estudios en curso)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Comisión de selección: ORCID o CV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Criterios de selección: Con valoración por criterios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Trabajar con menores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FF0000"/>
                </a:solidFill>
              </a:rPr>
              <a:t>SOLICITAR EL PROTOCOLO DE RIESGOS LABORALES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Resumen en inglés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7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97331-998C-2BC6-12B1-2634DF44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12" y="105234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>
                <a:solidFill>
                  <a:srgbClr val="FF0000"/>
                </a:solidFill>
              </a:rPr>
              <a:t>¡¡¡¡¡¡¡CRÉDITO¡¡¡¡¡¡¡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168884-9807-C1F2-1B04-AD8A0E590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775" y="2717800"/>
            <a:ext cx="3123030" cy="31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8F3DA6-16E2-4FF9-D25C-38C4E6E44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163" y="334108"/>
            <a:ext cx="8596668" cy="6189784"/>
          </a:xfrm>
        </p:spPr>
        <p:txBody>
          <a:bodyPr>
            <a:normAutofit/>
          </a:bodyPr>
          <a:lstStyle/>
          <a:p>
            <a:endParaRPr lang="es-ES" sz="4000" b="1" u="sng" dirty="0">
              <a:solidFill>
                <a:srgbClr val="FF0000"/>
              </a:solidFill>
            </a:endParaRPr>
          </a:p>
          <a:p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ACTA</a:t>
            </a:r>
            <a:endParaRPr lang="es-ES" sz="4000" b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u="sng" dirty="0">
                <a:solidFill>
                  <a:srgbClr val="FF0000"/>
                </a:solidFill>
              </a:rPr>
              <a:t>ANTES DEL ACTA </a:t>
            </a:r>
            <a:r>
              <a:rPr lang="es-ES" sz="2000" dirty="0"/>
              <a:t>cumplimentar el DACI</a:t>
            </a:r>
            <a:r>
              <a:rPr lang="es-ES" sz="2000" dirty="0">
                <a:solidFill>
                  <a:srgbClr val="FF0000"/>
                </a:solidFill>
              </a:rPr>
              <a:t>***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1"/>
                </a:solidFill>
              </a:rPr>
              <a:t>Puntuación mínima exigida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tx1"/>
                </a:solidFill>
              </a:rPr>
              <a:t>Plazo de reclamación (2 / 4 días)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RESTO DE DOCUMENTACION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prstClr val="black"/>
                </a:solidFill>
                <a:latin typeface="Trebuchet MS" panose="020B0603020202020204"/>
              </a:rPr>
              <a:t>Retribuciones mínimas del PI y PTGAS (2024) siempre que las bases de la convocatoria no las establezcan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prstClr val="black"/>
                </a:solidFill>
                <a:latin typeface="Trebuchet MS" panose="020B0603020202020204"/>
              </a:rPr>
              <a:t>Documento de prórroga / cese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prstClr val="black"/>
                </a:solidFill>
                <a:latin typeface="Trebuchet MS" panose="020B0603020202020204"/>
              </a:rPr>
              <a:t>Documento de renuncia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3156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BA2B8-04AD-C4DC-0F4E-C9BFFDD8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60" y="857165"/>
            <a:ext cx="9500335" cy="763829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latin typeface="Aharoni" panose="02010803020104030203" pitchFamily="2" charset="-79"/>
                <a:cs typeface="Aharoni" panose="02010803020104030203" pitchFamily="2" charset="-79"/>
              </a:rPr>
              <a:t>MODIFICACIONES DE LA CONTRATACIÓN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6AAA41-ABA1-E521-9733-217D9F9B1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100" y="2433603"/>
            <a:ext cx="8596668" cy="318531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dirty="0"/>
              <a:t>Prórrogas / ceses (fin investigación, falta crédito, ….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dirty="0"/>
              <a:t>Aumentos retributivos - Funciones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dirty="0"/>
              <a:t>Cambio de dedicación – Sólo de TP a TP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dirty="0"/>
              <a:t>Aumentos SMI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200" dirty="0"/>
              <a:t>Renuncia (suplentes)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32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7321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2481204-B403-F1A8-F81A-4CA323ABB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865" r="24835" b="7933"/>
          <a:stretch/>
        </p:blipFill>
        <p:spPr>
          <a:xfrm>
            <a:off x="4853355" y="1837629"/>
            <a:ext cx="4389120" cy="44551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CAE6C2-3886-4269-4040-B5D86327F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04" y="987289"/>
            <a:ext cx="9939130" cy="722979"/>
          </a:xfrm>
        </p:spPr>
        <p:txBody>
          <a:bodyPr/>
          <a:lstStyle/>
          <a:p>
            <a:pPr algn="l"/>
            <a:r>
              <a:rPr lang="es-ES" sz="3600" dirty="0">
                <a:latin typeface="Aharoni" panose="02010803020104030203" pitchFamily="2" charset="-79"/>
                <a:cs typeface="Aharoni" panose="02010803020104030203" pitchFamily="2" charset="-79"/>
              </a:rPr>
              <a:t>SEGUIMIENTO DEL PERSONAL CONTRATADO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53BEDC-29CD-2AFF-84E4-D28C3E96E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06" y="1710268"/>
            <a:ext cx="7766936" cy="3159906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endParaRPr lang="es-ES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Informes de seguimiento / finales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Bajas IT, maternidad, paternidad, lactancia, ….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Cambios retributivos IV CUAGE y RD103/2019 EPIF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Movilidades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Percepción de retribuciones ajenas al contrato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Lectura de tesis en contratos predoctorales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Control horario MENSUALMENTE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3F925-0BFF-4DB0-286D-9AB232C2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68300"/>
            <a:ext cx="8596668" cy="717448"/>
          </a:xfrm>
        </p:spPr>
        <p:txBody>
          <a:bodyPr/>
          <a:lstStyle/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CONTRATACIÓN EXTRANJEROS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59D1AC-4ADE-15AB-1409-20E6A5B69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235" y="1301648"/>
            <a:ext cx="8596668" cy="356245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3600" dirty="0"/>
              <a:t>Solicitar documentación para visado (PASS, familiares, ….)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3600" dirty="0"/>
              <a:t>45 días desde que se solicita a la UGE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3600" dirty="0"/>
              <a:t>Visado para trabajar y estudiar (solo tiempo parcial)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B69342-31DE-F1AD-CB50-1444ACF5F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473" y="4005399"/>
            <a:ext cx="3231027" cy="24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9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91ED8-B4D6-ED66-348B-414C229A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34" y="609600"/>
            <a:ext cx="8596668" cy="13208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pic>
        <p:nvPicPr>
          <p:cNvPr id="4" name="Gráfico 3" descr="Teléfono con relleno sólido">
            <a:extLst>
              <a:ext uri="{FF2B5EF4-FFF2-40B4-BE49-F238E27FC236}">
                <a16:creationId xmlns:a16="http://schemas.microsoft.com/office/drawing/2014/main" id="{821D9B2B-2EE3-5382-E58E-B34AB3542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434" y="4131735"/>
            <a:ext cx="795866" cy="79586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3C84E81-9D73-EA1F-63D1-C7E7F718D64D}"/>
              </a:ext>
            </a:extLst>
          </p:cNvPr>
          <p:cNvSpPr txBox="1">
            <a:spLocks/>
          </p:cNvSpPr>
          <p:nvPr/>
        </p:nvSpPr>
        <p:spPr>
          <a:xfrm>
            <a:off x="8424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s-ES"/>
            </a:br>
            <a:br>
              <a:rPr lang="es-ES"/>
            </a:b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7F8240-8411-688C-DBE6-92A505937C56}"/>
              </a:ext>
            </a:extLst>
          </p:cNvPr>
          <p:cNvSpPr txBox="1"/>
          <p:nvPr/>
        </p:nvSpPr>
        <p:spPr>
          <a:xfrm>
            <a:off x="1846349" y="4279438"/>
            <a:ext cx="355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947259011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C50184-F2E0-CFA8-75E0-688EC91D09E4}"/>
              </a:ext>
            </a:extLst>
          </p:cNvPr>
          <p:cNvSpPr txBox="1"/>
          <p:nvPr/>
        </p:nvSpPr>
        <p:spPr>
          <a:xfrm>
            <a:off x="1371600" y="2019327"/>
            <a:ext cx="8067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/>
              <a:t>¡¡¡¡MUCHAS GRACIAS¡¡¡¡</a:t>
            </a:r>
          </a:p>
        </p:txBody>
      </p:sp>
      <p:pic>
        <p:nvPicPr>
          <p:cNvPr id="10" name="Gráfico 9" descr="Correo electrónico con relleno sólido">
            <a:extLst>
              <a:ext uri="{FF2B5EF4-FFF2-40B4-BE49-F238E27FC236}">
                <a16:creationId xmlns:a16="http://schemas.microsoft.com/office/drawing/2014/main" id="{93412E51-2429-CBBD-B252-9B8614FB2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434" y="5342469"/>
            <a:ext cx="681566" cy="68156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EEF09C4-F1CF-D663-F663-38BCC1E57DC4}"/>
              </a:ext>
            </a:extLst>
          </p:cNvPr>
          <p:cNvSpPr txBox="1"/>
          <p:nvPr/>
        </p:nvSpPr>
        <p:spPr>
          <a:xfrm>
            <a:off x="1846348" y="5384286"/>
            <a:ext cx="581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inves.personalcontratrado@ubu.es</a:t>
            </a:r>
          </a:p>
        </p:txBody>
      </p:sp>
    </p:spTree>
    <p:extLst>
      <p:ext uri="{BB962C8B-B14F-4D97-AF65-F5344CB8AC3E}">
        <p14:creationId xmlns:p14="http://schemas.microsoft.com/office/powerpoint/2010/main" val="315114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5E868-0493-2DBE-D70E-663D08B99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3882" y="560646"/>
            <a:ext cx="5481231" cy="1646302"/>
          </a:xfrm>
        </p:spPr>
        <p:txBody>
          <a:bodyPr/>
          <a:lstStyle/>
          <a:p>
            <a:pPr algn="l"/>
            <a:r>
              <a:rPr lang="es-ES" dirty="0"/>
              <a:t>CONTENIDO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76C162-2896-7660-CFA9-91F4869CE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19" y="2206948"/>
            <a:ext cx="6444238" cy="3211356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2800" dirty="0"/>
              <a:t>Recursos Humanos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2800" dirty="0"/>
              <a:t>Tipos de contratos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2800" dirty="0"/>
              <a:t>Cómo solicitar una convocatoria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2800" dirty="0"/>
              <a:t>Modificaciones de la contratación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2800" dirty="0"/>
              <a:t>Seguimiento del Personal Contratado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2800" dirty="0"/>
              <a:t>Contratación extranjeros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90AD40-8F04-6943-515B-A9397E5FA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3" y="2321169"/>
            <a:ext cx="3198299" cy="34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385A5-3A64-3FB6-F432-3A6F155C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256" y="263532"/>
            <a:ext cx="8596668" cy="97027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>
                <a:latin typeface="Aharoni" panose="02010803020104030203" pitchFamily="2" charset="-79"/>
                <a:cs typeface="Aharoni" panose="02010803020104030203" pitchFamily="2" charset="-79"/>
              </a:rPr>
              <a:t>CAPTACIÓN DE LOS RRHH EN EL SERVICIO DE INVESTIGACIÓN</a:t>
            </a:r>
            <a:br>
              <a:rPr lang="es-ES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12EFF8D-535E-F02C-A828-31CAAE68CD51}"/>
              </a:ext>
            </a:extLst>
          </p:cNvPr>
          <p:cNvGrpSpPr/>
          <p:nvPr/>
        </p:nvGrpSpPr>
        <p:grpSpPr>
          <a:xfrm>
            <a:off x="4773071" y="3011752"/>
            <a:ext cx="1887163" cy="1887163"/>
            <a:chOff x="1242437" y="2673883"/>
            <a:chExt cx="1887163" cy="1887163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1CE0363-4B7E-1DC4-636F-AA4B07D1A06F}"/>
                </a:ext>
              </a:extLst>
            </p:cNvPr>
            <p:cNvSpPr/>
            <p:nvPr/>
          </p:nvSpPr>
          <p:spPr>
            <a:xfrm>
              <a:off x="1242437" y="2673883"/>
              <a:ext cx="1887163" cy="188716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7" name="Elipse 4">
              <a:extLst>
                <a:ext uri="{FF2B5EF4-FFF2-40B4-BE49-F238E27FC236}">
                  <a16:creationId xmlns:a16="http://schemas.microsoft.com/office/drawing/2014/main" id="{38FEFDAD-4D7A-C0C9-53B0-C6F055F4D242}"/>
                </a:ext>
              </a:extLst>
            </p:cNvPr>
            <p:cNvSpPr txBox="1"/>
            <p:nvPr/>
          </p:nvSpPr>
          <p:spPr>
            <a:xfrm>
              <a:off x="1551910" y="2970429"/>
              <a:ext cx="1334425" cy="1334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b="1" kern="12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RECURSOS HUMANOS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DA961FC8-C97F-90E7-8A05-20D6EB6E44C7}"/>
              </a:ext>
            </a:extLst>
          </p:cNvPr>
          <p:cNvGrpSpPr/>
          <p:nvPr/>
        </p:nvGrpSpPr>
        <p:grpSpPr>
          <a:xfrm>
            <a:off x="2340584" y="1915587"/>
            <a:ext cx="1887163" cy="758262"/>
            <a:chOff x="5192176" y="1502685"/>
            <a:chExt cx="1887163" cy="758262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D3047246-9FD1-0F1D-D337-5ABCDF69A563}"/>
                </a:ext>
              </a:extLst>
            </p:cNvPr>
            <p:cNvSpPr/>
            <p:nvPr/>
          </p:nvSpPr>
          <p:spPr>
            <a:xfrm>
              <a:off x="5192176" y="1502685"/>
              <a:ext cx="1887163" cy="7582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5" name="Elipse 6">
              <a:extLst>
                <a:ext uri="{FF2B5EF4-FFF2-40B4-BE49-F238E27FC236}">
                  <a16:creationId xmlns:a16="http://schemas.microsoft.com/office/drawing/2014/main" id="{016657F2-8745-6EDC-D7BA-49F68A0E3A78}"/>
                </a:ext>
              </a:extLst>
            </p:cNvPr>
            <p:cNvSpPr txBox="1"/>
            <p:nvPr/>
          </p:nvSpPr>
          <p:spPr>
            <a:xfrm>
              <a:off x="5468545" y="1613730"/>
              <a:ext cx="1334425" cy="536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PREDOCTORAL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7F21B46-D650-1F55-C3D1-96F7524AA65B}"/>
              </a:ext>
            </a:extLst>
          </p:cNvPr>
          <p:cNvGrpSpPr/>
          <p:nvPr/>
        </p:nvGrpSpPr>
        <p:grpSpPr>
          <a:xfrm>
            <a:off x="3804252" y="5325683"/>
            <a:ext cx="1887163" cy="798817"/>
            <a:chOff x="8142229" y="2657085"/>
            <a:chExt cx="1887163" cy="798817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C960E9B4-F9B7-9C8B-A766-71EE8877369B}"/>
                </a:ext>
              </a:extLst>
            </p:cNvPr>
            <p:cNvSpPr/>
            <p:nvPr/>
          </p:nvSpPr>
          <p:spPr>
            <a:xfrm>
              <a:off x="8142229" y="2657085"/>
              <a:ext cx="1887163" cy="7988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3" name="Elipse 8">
              <a:extLst>
                <a:ext uri="{FF2B5EF4-FFF2-40B4-BE49-F238E27FC236}">
                  <a16:creationId xmlns:a16="http://schemas.microsoft.com/office/drawing/2014/main" id="{226E17C3-D465-871C-0F5A-C81CA90233A4}"/>
                </a:ext>
              </a:extLst>
            </p:cNvPr>
            <p:cNvSpPr txBox="1"/>
            <p:nvPr/>
          </p:nvSpPr>
          <p:spPr>
            <a:xfrm>
              <a:off x="8418598" y="2774069"/>
              <a:ext cx="1334425" cy="564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b="1" kern="12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EMPLEO JOVEN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AED6854E-5C0E-7061-1780-D11B1A1D2235}"/>
              </a:ext>
            </a:extLst>
          </p:cNvPr>
          <p:cNvGrpSpPr/>
          <p:nvPr/>
        </p:nvGrpSpPr>
        <p:grpSpPr>
          <a:xfrm>
            <a:off x="7189262" y="4722043"/>
            <a:ext cx="1887163" cy="874870"/>
            <a:chOff x="8441643" y="4958635"/>
            <a:chExt cx="1887163" cy="874870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CD3A7837-8414-434A-BE28-1288D07C0C21}"/>
                </a:ext>
              </a:extLst>
            </p:cNvPr>
            <p:cNvSpPr/>
            <p:nvPr/>
          </p:nvSpPr>
          <p:spPr>
            <a:xfrm>
              <a:off x="8441643" y="4958635"/>
              <a:ext cx="1887163" cy="8748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9" name="Elipse 12">
              <a:extLst>
                <a:ext uri="{FF2B5EF4-FFF2-40B4-BE49-F238E27FC236}">
                  <a16:creationId xmlns:a16="http://schemas.microsoft.com/office/drawing/2014/main" id="{E85EAF51-80E3-6662-8ED1-E89EB48FD899}"/>
                </a:ext>
              </a:extLst>
            </p:cNvPr>
            <p:cNvSpPr txBox="1"/>
            <p:nvPr/>
          </p:nvSpPr>
          <p:spPr>
            <a:xfrm>
              <a:off x="8718012" y="5086757"/>
              <a:ext cx="1334425" cy="618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b="1" kern="12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T. APOYO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3CCE4B8-F89B-1746-CA5C-21121896962F}"/>
              </a:ext>
            </a:extLst>
          </p:cNvPr>
          <p:cNvGrpSpPr/>
          <p:nvPr/>
        </p:nvGrpSpPr>
        <p:grpSpPr>
          <a:xfrm>
            <a:off x="7534657" y="2940781"/>
            <a:ext cx="1961329" cy="976437"/>
            <a:chOff x="5115335" y="5369039"/>
            <a:chExt cx="1961329" cy="976437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C43E4E96-F061-22F8-2716-4DBF132726BB}"/>
                </a:ext>
              </a:extLst>
            </p:cNvPr>
            <p:cNvSpPr/>
            <p:nvPr/>
          </p:nvSpPr>
          <p:spPr>
            <a:xfrm>
              <a:off x="5115335" y="5369039"/>
              <a:ext cx="1961329" cy="9764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7" name="Elipse 14">
              <a:extLst>
                <a:ext uri="{FF2B5EF4-FFF2-40B4-BE49-F238E27FC236}">
                  <a16:creationId xmlns:a16="http://schemas.microsoft.com/office/drawing/2014/main" id="{399017AF-890B-1E39-28CD-BD28FBABE260}"/>
                </a:ext>
              </a:extLst>
            </p:cNvPr>
            <p:cNvSpPr txBox="1"/>
            <p:nvPr/>
          </p:nvSpPr>
          <p:spPr>
            <a:xfrm>
              <a:off x="5402565" y="5512035"/>
              <a:ext cx="1386869" cy="690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POSTDOCTORAL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0203784F-FDD9-952C-5187-2072A730AD0D}"/>
              </a:ext>
            </a:extLst>
          </p:cNvPr>
          <p:cNvGrpSpPr/>
          <p:nvPr/>
        </p:nvGrpSpPr>
        <p:grpSpPr>
          <a:xfrm>
            <a:off x="5473387" y="1497939"/>
            <a:ext cx="1887163" cy="835296"/>
            <a:chOff x="1752837" y="4952518"/>
            <a:chExt cx="1887163" cy="835296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3E938C73-0F8B-8542-F774-434D05D30A70}"/>
                </a:ext>
              </a:extLst>
            </p:cNvPr>
            <p:cNvSpPr/>
            <p:nvPr/>
          </p:nvSpPr>
          <p:spPr>
            <a:xfrm>
              <a:off x="1752837" y="4952518"/>
              <a:ext cx="1887163" cy="8352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5" name="Elipse 16">
              <a:extLst>
                <a:ext uri="{FF2B5EF4-FFF2-40B4-BE49-F238E27FC236}">
                  <a16:creationId xmlns:a16="http://schemas.microsoft.com/office/drawing/2014/main" id="{54FE2963-B18E-6E41-DAB0-A388BD439915}"/>
                </a:ext>
              </a:extLst>
            </p:cNvPr>
            <p:cNvSpPr txBox="1"/>
            <p:nvPr/>
          </p:nvSpPr>
          <p:spPr>
            <a:xfrm>
              <a:off x="2029206" y="5074844"/>
              <a:ext cx="1334425" cy="590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b="1" kern="12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ADSCRITOS A PROYECTOS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91A3D3E-97F0-583E-5E85-B170B958C963}"/>
              </a:ext>
            </a:extLst>
          </p:cNvPr>
          <p:cNvGrpSpPr/>
          <p:nvPr/>
        </p:nvGrpSpPr>
        <p:grpSpPr>
          <a:xfrm>
            <a:off x="2011485" y="3622373"/>
            <a:ext cx="1887163" cy="838919"/>
            <a:chOff x="1699104" y="2576821"/>
            <a:chExt cx="1887163" cy="838919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487A745A-8A7B-7591-CC6A-2F89FD3E5A3A}"/>
                </a:ext>
              </a:extLst>
            </p:cNvPr>
            <p:cNvSpPr/>
            <p:nvPr/>
          </p:nvSpPr>
          <p:spPr>
            <a:xfrm>
              <a:off x="1699104" y="2576821"/>
              <a:ext cx="1887163" cy="8389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3" name="Elipse 18">
              <a:extLst>
                <a:ext uri="{FF2B5EF4-FFF2-40B4-BE49-F238E27FC236}">
                  <a16:creationId xmlns:a16="http://schemas.microsoft.com/office/drawing/2014/main" id="{0FA9A325-947A-90B6-A3E6-BBC7D78B2421}"/>
                </a:ext>
              </a:extLst>
            </p:cNvPr>
            <p:cNvSpPr txBox="1"/>
            <p:nvPr/>
          </p:nvSpPr>
          <p:spPr>
            <a:xfrm>
              <a:off x="1975473" y="2699678"/>
              <a:ext cx="1334425" cy="593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b="1" kern="1200" dirty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MOVILIDAD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DA2E81D9-FC34-47E6-A502-F1C12D942918}"/>
              </a:ext>
            </a:extLst>
          </p:cNvPr>
          <p:cNvSpPr txBox="1"/>
          <p:nvPr/>
        </p:nvSpPr>
        <p:spPr>
          <a:xfrm>
            <a:off x="1778466" y="6316910"/>
            <a:ext cx="711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A fecha de hoy tenemos 416 contratos</a:t>
            </a:r>
          </a:p>
        </p:txBody>
      </p:sp>
    </p:spTree>
    <p:extLst>
      <p:ext uri="{BB962C8B-B14F-4D97-AF65-F5344CB8AC3E}">
        <p14:creationId xmlns:p14="http://schemas.microsoft.com/office/powerpoint/2010/main" val="175108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AF881D-96CE-10A8-F8FF-AFBB0A61B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414832"/>
              </p:ext>
            </p:extLst>
          </p:nvPr>
        </p:nvGraphicFramePr>
        <p:xfrm>
          <a:off x="556590" y="622852"/>
          <a:ext cx="11635409" cy="623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34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F940A3-1C1B-3307-A03C-7D257C60668F}"/>
              </a:ext>
            </a:extLst>
          </p:cNvPr>
          <p:cNvSpPr txBox="1">
            <a:spLocks/>
          </p:cNvSpPr>
          <p:nvPr/>
        </p:nvSpPr>
        <p:spPr>
          <a:xfrm>
            <a:off x="249143" y="2124223"/>
            <a:ext cx="3950919" cy="216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CONTRATACIÓN ORDINARIA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0AA51928-393F-848A-6F2B-3FFECAE37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26479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63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72B8B-06A7-2DA8-5243-E80998707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223" y="424070"/>
            <a:ext cx="7766936" cy="923322"/>
          </a:xfrm>
        </p:spPr>
        <p:txBody>
          <a:bodyPr/>
          <a:lstStyle/>
          <a:p>
            <a:pPr algn="l"/>
            <a:r>
              <a:rPr lang="es-ES" sz="4800">
                <a:latin typeface="Aharoni" panose="02010803020104030203" pitchFamily="2" charset="-79"/>
                <a:cs typeface="Aharoni" panose="02010803020104030203" pitchFamily="2" charset="-79"/>
              </a:rPr>
              <a:t>CONTRATO INDEFINIDO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282A39-DAEB-66C0-40B5-41A449BDB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458" y="1347392"/>
            <a:ext cx="7766936" cy="5000400"/>
          </a:xfrm>
        </p:spPr>
        <p:txBody>
          <a:bodyPr>
            <a:normAutofit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s-ES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VENTAJA</a:t>
            </a:r>
          </a:p>
          <a:p>
            <a:pPr marL="365760" lvl="1" indent="0" algn="l">
              <a:lnSpc>
                <a:spcPct val="110000"/>
              </a:lnSpc>
              <a:buNone/>
            </a:pPr>
            <a:r>
              <a:rPr lang="es-ES" sz="1800">
                <a:solidFill>
                  <a:schemeClr val="tx1"/>
                </a:solidFill>
              </a:rPr>
              <a:t>Si la línea de investigación recibe nuevas fuentes de financiación, los contratos se podrán mantener, a través de una adenda, sin necesidad de realizar una nueva contratación (Atención: logos, funciones, ….)</a:t>
            </a:r>
          </a:p>
          <a:p>
            <a:pPr marL="0" indent="0" algn="l">
              <a:lnSpc>
                <a:spcPct val="110000"/>
              </a:lnSpc>
              <a:buNone/>
            </a:pPr>
            <a:r>
              <a:rPr lang="es-ES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ALERTAS</a:t>
            </a:r>
          </a:p>
          <a:p>
            <a:pPr lvl="2" algn="l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s-ES" sz="1800" b="1">
                <a:solidFill>
                  <a:schemeClr val="tx1"/>
                </a:solidFill>
              </a:rPr>
              <a:t> Identificar </a:t>
            </a:r>
            <a:r>
              <a:rPr lang="es-ES" sz="1800" b="1" u="sng">
                <a:solidFill>
                  <a:schemeClr val="tx1"/>
                </a:solidFill>
              </a:rPr>
              <a:t>la causa de extinción del contrato indefinido </a:t>
            </a:r>
            <a:r>
              <a:rPr lang="es-ES" sz="1800" b="1">
                <a:solidFill>
                  <a:schemeClr val="tx1"/>
                </a:solidFill>
              </a:rPr>
              <a:t>con respecto a los posibles recursos que se puedan interponer.</a:t>
            </a:r>
          </a:p>
          <a:p>
            <a:pPr lvl="2" algn="l">
              <a:lnSpc>
                <a:spcPct val="110000"/>
              </a:lnSpc>
              <a:buClr>
                <a:schemeClr val="tx1"/>
              </a:buClr>
            </a:pPr>
            <a:endParaRPr lang="es-ES" sz="1800" b="1">
              <a:solidFill>
                <a:schemeClr val="tx1"/>
              </a:solidFill>
            </a:endParaRPr>
          </a:p>
          <a:p>
            <a:pPr lvl="2" algn="l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s-ES" sz="1800" b="1">
                <a:solidFill>
                  <a:schemeClr val="tx1"/>
                </a:solidFill>
              </a:rPr>
              <a:t> Donde Imputar la indemnización por fin de contrato </a:t>
            </a:r>
            <a:r>
              <a:rPr lang="es-ES" sz="4000">
                <a:solidFill>
                  <a:srgbClr val="FF0000"/>
                </a:solidFill>
                <a:latin typeface="Algerian" panose="04020705040A02060702" pitchFamily="82" charset="0"/>
              </a:rPr>
              <a:t>???</a:t>
            </a:r>
            <a:endParaRPr lang="es-E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Graphic 6" descr="Compromisos">
            <a:extLst>
              <a:ext uri="{FF2B5EF4-FFF2-40B4-BE49-F238E27FC236}">
                <a16:creationId xmlns:a16="http://schemas.microsoft.com/office/drawing/2014/main" id="{A23EB2B2-02E0-3D92-894E-B7BEDD396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1394" y="1059130"/>
            <a:ext cx="3470526" cy="347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 redondeado">
            <a:extLst>
              <a:ext uri="{FF2B5EF4-FFF2-40B4-BE49-F238E27FC236}">
                <a16:creationId xmlns:a16="http://schemas.microsoft.com/office/drawing/2014/main" id="{73B775CB-71B2-AA97-01B1-7B69D29ACFD5}"/>
              </a:ext>
            </a:extLst>
          </p:cNvPr>
          <p:cNvSpPr/>
          <p:nvPr/>
        </p:nvSpPr>
        <p:spPr>
          <a:xfrm>
            <a:off x="587890" y="1296405"/>
            <a:ext cx="2904306" cy="1024688"/>
          </a:xfrm>
          <a:prstGeom prst="roundRect">
            <a:avLst/>
          </a:prstGeom>
          <a:solidFill>
            <a:srgbClr val="FEC31C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Predoctoral</a:t>
            </a:r>
          </a:p>
        </p:txBody>
      </p:sp>
      <p:sp>
        <p:nvSpPr>
          <p:cNvPr id="10" name="6 Rectángulo redondeado">
            <a:extLst>
              <a:ext uri="{FF2B5EF4-FFF2-40B4-BE49-F238E27FC236}">
                <a16:creationId xmlns:a16="http://schemas.microsoft.com/office/drawing/2014/main" id="{BC40CF79-9480-83F2-31D0-39658089BFAE}"/>
              </a:ext>
            </a:extLst>
          </p:cNvPr>
          <p:cNvSpPr/>
          <p:nvPr/>
        </p:nvSpPr>
        <p:spPr>
          <a:xfrm>
            <a:off x="587890" y="2752244"/>
            <a:ext cx="2890020" cy="1024688"/>
          </a:xfrm>
          <a:prstGeom prst="roundRect">
            <a:avLst/>
          </a:prstGeom>
          <a:solidFill>
            <a:srgbClr val="FEC31C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Acceso de personal investigador doctor</a:t>
            </a:r>
          </a:p>
        </p:txBody>
      </p:sp>
      <p:sp>
        <p:nvSpPr>
          <p:cNvPr id="11" name="6 Rectángulo redondeado">
            <a:extLst>
              <a:ext uri="{FF2B5EF4-FFF2-40B4-BE49-F238E27FC236}">
                <a16:creationId xmlns:a16="http://schemas.microsoft.com/office/drawing/2014/main" id="{AF93266B-707B-D2CA-719D-1D300F92CEB6}"/>
              </a:ext>
            </a:extLst>
          </p:cNvPr>
          <p:cNvSpPr/>
          <p:nvPr/>
        </p:nvSpPr>
        <p:spPr>
          <a:xfrm>
            <a:off x="573604" y="4172266"/>
            <a:ext cx="2890020" cy="1024688"/>
          </a:xfrm>
          <a:prstGeom prst="roundRect">
            <a:avLst/>
          </a:prstGeom>
          <a:solidFill>
            <a:srgbClr val="FEC31C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Investigador distinguido</a:t>
            </a:r>
          </a:p>
        </p:txBody>
      </p:sp>
      <p:sp>
        <p:nvSpPr>
          <p:cNvPr id="12" name="6 Rectángulo redondeado">
            <a:extLst>
              <a:ext uri="{FF2B5EF4-FFF2-40B4-BE49-F238E27FC236}">
                <a16:creationId xmlns:a16="http://schemas.microsoft.com/office/drawing/2014/main" id="{0713117E-B80D-7D8A-AC0D-4CC7909055EA}"/>
              </a:ext>
            </a:extLst>
          </p:cNvPr>
          <p:cNvSpPr/>
          <p:nvPr/>
        </p:nvSpPr>
        <p:spPr>
          <a:xfrm>
            <a:off x="587890" y="5543412"/>
            <a:ext cx="2890020" cy="1024688"/>
          </a:xfrm>
          <a:prstGeom prst="roundRect">
            <a:avLst/>
          </a:prstGeom>
          <a:solidFill>
            <a:srgbClr val="FEC31C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Actividades científico-técnicas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E49D40E-9E72-C514-34D4-CA5329DADFB3}"/>
              </a:ext>
            </a:extLst>
          </p:cNvPr>
          <p:cNvSpPr txBox="1"/>
          <p:nvPr/>
        </p:nvSpPr>
        <p:spPr>
          <a:xfrm>
            <a:off x="4681330" y="1151247"/>
            <a:ext cx="6819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Indemnización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Lectura tesis no pone fin al contrato (POP)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Incapacidades y permisos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Tareas docentes 180 h durante todo el tiempo del contrato</a:t>
            </a:r>
            <a:endParaRPr lang="es-ES" sz="1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288D4E-0EFA-CD8F-F0F5-098D97DC8852}"/>
              </a:ext>
            </a:extLst>
          </p:cNvPr>
          <p:cNvSpPr txBox="1"/>
          <p:nvPr/>
        </p:nvSpPr>
        <p:spPr>
          <a:xfrm>
            <a:off x="4681331" y="2522969"/>
            <a:ext cx="6102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Indemnización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Duración de 3 a 6 años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Incapacidades y permisos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Tareas docentes 100 h/año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AFE1379-8469-0834-ABC2-7A4208E1933C}"/>
              </a:ext>
            </a:extLst>
          </p:cNvPr>
          <p:cNvSpPr txBox="1"/>
          <p:nvPr/>
        </p:nvSpPr>
        <p:spPr>
          <a:xfrm>
            <a:off x="4681331" y="4343083"/>
            <a:ext cx="6102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Dirección de equipos, instalaciones y grandes proyectos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Tareas docentes 100 h</a:t>
            </a:r>
            <a:r>
              <a:rPr lang="es-ES" sz="18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/año</a:t>
            </a:r>
            <a:endParaRPr lang="es-ES" sz="1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9B2213-F797-7700-3E24-C7F4E3392C45}"/>
              </a:ext>
            </a:extLst>
          </p:cNvPr>
          <p:cNvSpPr txBox="1"/>
          <p:nvPr/>
        </p:nvSpPr>
        <p:spPr>
          <a:xfrm>
            <a:off x="4681331" y="5732590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NOVEDAD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 trata de un contrato indefinido</a:t>
            </a:r>
          </a:p>
        </p:txBody>
      </p:sp>
      <p:sp>
        <p:nvSpPr>
          <p:cNvPr id="21" name="7 Flecha derecha">
            <a:extLst>
              <a:ext uri="{FF2B5EF4-FFF2-40B4-BE49-F238E27FC236}">
                <a16:creationId xmlns:a16="http://schemas.microsoft.com/office/drawing/2014/main" id="{671A6483-30DE-09CA-5A0E-ACB35E48F1FF}"/>
              </a:ext>
            </a:extLst>
          </p:cNvPr>
          <p:cNvSpPr/>
          <p:nvPr/>
        </p:nvSpPr>
        <p:spPr>
          <a:xfrm>
            <a:off x="3834735" y="1661165"/>
            <a:ext cx="504056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7 Flecha derecha">
            <a:extLst>
              <a:ext uri="{FF2B5EF4-FFF2-40B4-BE49-F238E27FC236}">
                <a16:creationId xmlns:a16="http://schemas.microsoft.com/office/drawing/2014/main" id="{FB6AA5AB-CEA6-5C8F-AABF-0E39F4D14C9A}"/>
              </a:ext>
            </a:extLst>
          </p:cNvPr>
          <p:cNvSpPr/>
          <p:nvPr/>
        </p:nvSpPr>
        <p:spPr>
          <a:xfrm>
            <a:off x="3834736" y="3081613"/>
            <a:ext cx="504056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7 Flecha derecha">
            <a:extLst>
              <a:ext uri="{FF2B5EF4-FFF2-40B4-BE49-F238E27FC236}">
                <a16:creationId xmlns:a16="http://schemas.microsoft.com/office/drawing/2014/main" id="{9CEE269F-3DA6-DA0C-1969-51811FFFE78A}"/>
              </a:ext>
            </a:extLst>
          </p:cNvPr>
          <p:cNvSpPr/>
          <p:nvPr/>
        </p:nvSpPr>
        <p:spPr>
          <a:xfrm>
            <a:off x="3932284" y="4504590"/>
            <a:ext cx="504056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7 Flecha derecha">
            <a:extLst>
              <a:ext uri="{FF2B5EF4-FFF2-40B4-BE49-F238E27FC236}">
                <a16:creationId xmlns:a16="http://schemas.microsoft.com/office/drawing/2014/main" id="{86C3C041-D783-9729-498B-465CC42E2434}"/>
              </a:ext>
            </a:extLst>
          </p:cNvPr>
          <p:cNvSpPr/>
          <p:nvPr/>
        </p:nvSpPr>
        <p:spPr>
          <a:xfrm>
            <a:off x="3932284" y="5875736"/>
            <a:ext cx="504056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8D16D8E3-610B-77BB-D83A-73A066AFF35A}"/>
              </a:ext>
            </a:extLst>
          </p:cNvPr>
          <p:cNvSpPr txBox="1">
            <a:spLocks/>
          </p:cNvSpPr>
          <p:nvPr/>
        </p:nvSpPr>
        <p:spPr>
          <a:xfrm>
            <a:off x="1553022" y="92052"/>
            <a:ext cx="8172450" cy="7888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CONTRATACIÓN</a:t>
            </a:r>
            <a:r>
              <a:rPr lang="en-US" sz="4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ESPECÍFICA</a:t>
            </a:r>
          </a:p>
        </p:txBody>
      </p:sp>
    </p:spTree>
    <p:extLst>
      <p:ext uri="{BB962C8B-B14F-4D97-AF65-F5344CB8AC3E}">
        <p14:creationId xmlns:p14="http://schemas.microsoft.com/office/powerpoint/2010/main" val="9139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4" grpId="0"/>
      <p:bldP spid="16" grpId="0"/>
      <p:bldP spid="18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0C7DB-335A-C161-2CDD-72FAB0EF9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618" y="162427"/>
            <a:ext cx="9952382" cy="901886"/>
          </a:xfrm>
        </p:spPr>
        <p:txBody>
          <a:bodyPr/>
          <a:lstStyle/>
          <a:p>
            <a:pPr algn="l"/>
            <a:r>
              <a:rPr lang="es-ES" sz="4000" dirty="0">
                <a:latin typeface="Aharoni" panose="02010803020104030203" pitchFamily="2" charset="-79"/>
                <a:cs typeface="Aharoni" panose="02010803020104030203" pitchFamily="2" charset="-79"/>
              </a:rPr>
              <a:t>CÓMO SOLICITAR UNA CONVOCATORIA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D357ED-81D6-B223-BBD6-E27C95719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459" y="1241372"/>
            <a:ext cx="7766936" cy="54767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https://www.ubu.es/investigacion</a:t>
            </a:r>
            <a:endParaRPr lang="es-ES" sz="2400" dirty="0">
              <a:solidFill>
                <a:srgbClr val="0070C0"/>
              </a:solidFill>
            </a:endParaRPr>
          </a:p>
          <a:p>
            <a:pPr algn="l"/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66885-5BA2-1338-63B6-FA053D903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91" y="1789043"/>
            <a:ext cx="9423609" cy="4773164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ED4B77C-391A-1772-3166-A45914753505}"/>
              </a:ext>
            </a:extLst>
          </p:cNvPr>
          <p:cNvSpPr/>
          <p:nvPr/>
        </p:nvSpPr>
        <p:spPr>
          <a:xfrm>
            <a:off x="2862470" y="4081670"/>
            <a:ext cx="1364973" cy="212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4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EDCCAB-39BF-68C1-504E-46EF15016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1" t="4696" r="23846" b="10750"/>
          <a:stretch/>
        </p:blipFill>
        <p:spPr>
          <a:xfrm>
            <a:off x="1420838" y="0"/>
            <a:ext cx="9608230" cy="651334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9BC4522D-4B1D-48F4-39D3-87BCE77603A4}"/>
              </a:ext>
            </a:extLst>
          </p:cNvPr>
          <p:cNvSpPr/>
          <p:nvPr/>
        </p:nvSpPr>
        <p:spPr>
          <a:xfrm>
            <a:off x="1738890" y="4569655"/>
            <a:ext cx="1856935" cy="4287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AFA2F53-4A4A-038E-4EF3-F7CB097CFD59}"/>
              </a:ext>
            </a:extLst>
          </p:cNvPr>
          <p:cNvSpPr/>
          <p:nvPr/>
        </p:nvSpPr>
        <p:spPr>
          <a:xfrm>
            <a:off x="1102786" y="5141843"/>
            <a:ext cx="636104" cy="484632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1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Faceta</Template>
  <TotalTime>992</TotalTime>
  <Words>604</Words>
  <Application>Microsoft Office PowerPoint</Application>
  <PresentationFormat>Panorámica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Abadi</vt:lpstr>
      <vt:lpstr>Aharoni</vt:lpstr>
      <vt:lpstr>Algerian</vt:lpstr>
      <vt:lpstr>Arial</vt:lpstr>
      <vt:lpstr>Times New Roman</vt:lpstr>
      <vt:lpstr>Trebuchet MS</vt:lpstr>
      <vt:lpstr>Wingdings</vt:lpstr>
      <vt:lpstr>Wingdings 3</vt:lpstr>
      <vt:lpstr>Faceta</vt:lpstr>
      <vt:lpstr>Jornadas de Formación de Gestión de la Investigación</vt:lpstr>
      <vt:lpstr>CONTENIDO</vt:lpstr>
      <vt:lpstr>CAPTACIÓN DE LOS RRHH EN EL SERVICIO DE INVESTIGACIÓN </vt:lpstr>
      <vt:lpstr>Presentación de PowerPoint</vt:lpstr>
      <vt:lpstr>Presentación de PowerPoint</vt:lpstr>
      <vt:lpstr>CONTRATO INDEFINIDO</vt:lpstr>
      <vt:lpstr>Presentación de PowerPoint</vt:lpstr>
      <vt:lpstr>CÓMO SOLICITAR UNA CONVOCATORIA</vt:lpstr>
      <vt:lpstr>Presentación de PowerPoint</vt:lpstr>
      <vt:lpstr>Presentación de PowerPoint</vt:lpstr>
      <vt:lpstr>Características de la convocatoria</vt:lpstr>
      <vt:lpstr>¡¡¡¡¡¡¡CRÉDITO¡¡¡¡¡¡¡</vt:lpstr>
      <vt:lpstr>Presentación de PowerPoint</vt:lpstr>
      <vt:lpstr>MODIFICACIONES DE LA CONTRATACIÓN</vt:lpstr>
      <vt:lpstr>SEGUIMIENTO DEL PERSONAL CONTRATADO </vt:lpstr>
      <vt:lpstr>CONTRATACIÓN EXTRANJEROS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Jornadas de Formación de Gestión de la Investigación</dc:title>
  <dc:creator>ESTHER GONZALEZ MUÑOZ</dc:creator>
  <cp:lastModifiedBy>ESTHER GONZALEZ MUÑOZ</cp:lastModifiedBy>
  <cp:revision>18</cp:revision>
  <dcterms:created xsi:type="dcterms:W3CDTF">2023-11-19T18:52:08Z</dcterms:created>
  <dcterms:modified xsi:type="dcterms:W3CDTF">2023-11-24T07:13:12Z</dcterms:modified>
</cp:coreProperties>
</file>